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4"/>
  </p:sldMasterIdLst>
  <p:sldIdLst>
    <p:sldId id="256" r:id="rId5"/>
    <p:sldId id="257" r:id="rId6"/>
    <p:sldId id="258" r:id="rId7"/>
    <p:sldId id="264" r:id="rId8"/>
    <p:sldId id="265" r:id="rId9"/>
    <p:sldId id="261" r:id="rId10"/>
    <p:sldId id="262" r:id="rId11"/>
    <p:sldId id="266" r:id="rId12"/>
    <p:sldId id="267" r:id="rId13"/>
    <p:sldId id="268" r:id="rId14"/>
    <p:sldId id="263"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B41E2D"/>
    <a:srgbClr val="FFFFFF"/>
    <a:srgbClr val="5200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showGuides="1">
      <p:cViewPr varScale="1">
        <p:scale>
          <a:sx n="59" d="100"/>
          <a:sy n="59" d="100"/>
        </p:scale>
        <p:origin x="90" y="960"/>
      </p:cViewPr>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sv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1.sv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9.sv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jpeg"/><Relationship Id="rId5" Type="http://schemas.openxmlformats.org/officeDocument/2006/relationships/image" Target="../media/image11.sv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900E7475-8490-7B38-F18C-540A5944CE19}"/>
              </a:ext>
            </a:extLst>
          </p:cNvPr>
          <p:cNvSpPr/>
          <p:nvPr userDrawn="1"/>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l-GR"/>
          </a:p>
        </p:txBody>
      </p:sp>
      <p:sp>
        <p:nvSpPr>
          <p:cNvPr id="2" name="Title 1">
            <a:extLst>
              <a:ext uri="{FF2B5EF4-FFF2-40B4-BE49-F238E27FC236}">
                <a16:creationId xmlns="" xmlns:a16="http://schemas.microsoft.com/office/drawing/2014/main" id="{6ADF9204-3F29-4C3A-BA41-3063400202C4}"/>
              </a:ext>
            </a:extLst>
          </p:cNvPr>
          <p:cNvSpPr>
            <a:spLocks noGrp="1"/>
          </p:cNvSpPr>
          <p:nvPr>
            <p:ph type="ctrTitle"/>
          </p:nvPr>
        </p:nvSpPr>
        <p:spPr>
          <a:xfrm>
            <a:off x="1524000" y="1122363"/>
            <a:ext cx="9144000" cy="2387600"/>
          </a:xfrm>
        </p:spPr>
        <p:txBody>
          <a:bodyPr anchor="ctr"/>
          <a:lstStyle>
            <a:lvl1pPr algn="ctr">
              <a:defRPr sz="4400">
                <a:solidFill>
                  <a:srgbClr val="B41E2D"/>
                </a:solidFill>
              </a:defRPr>
            </a:lvl1pPr>
          </a:lstStyle>
          <a:p>
            <a:r>
              <a:rPr lang="en-US" dirty="0"/>
              <a:t>Click to edit Master title style</a:t>
            </a:r>
          </a:p>
        </p:txBody>
      </p:sp>
      <p:sp>
        <p:nvSpPr>
          <p:cNvPr id="3" name="Subtitle 2">
            <a:extLst>
              <a:ext uri="{FF2B5EF4-FFF2-40B4-BE49-F238E27FC236}">
                <a16:creationId xmlns=""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a:extLst>
              <a:ext uri="{FF2B5EF4-FFF2-40B4-BE49-F238E27FC236}">
                <a16:creationId xmlns="" xmlns:a16="http://schemas.microsoft.com/office/drawing/2014/main" id="{60731837-C94E-4B5B-BCF0-110C69EDB41C}"/>
              </a:ext>
            </a:extLst>
          </p:cNvPr>
          <p:cNvSpPr>
            <a:spLocks noGrp="1"/>
          </p:cNvSpPr>
          <p:nvPr>
            <p:ph type="sldNum" sz="quarter" idx="12"/>
          </p:nvPr>
        </p:nvSpPr>
        <p:spPr/>
        <p:txBody>
          <a:bodyPr/>
          <a:lstStyle>
            <a:lvl1pPr>
              <a:defRPr>
                <a:latin typeface="+mn-lt"/>
              </a:defRPr>
            </a:lvl1pPr>
          </a:lstStyle>
          <a:p>
            <a:fld id="{73B850FF-6169-4056-8077-06FFA93A5366}" type="slidenum">
              <a:rPr lang="en-US" smtClean="0"/>
              <a:pPr/>
              <a:t>‹#›</a:t>
            </a:fld>
            <a:endParaRPr lang="en-US"/>
          </a:p>
        </p:txBody>
      </p:sp>
      <p:pic>
        <p:nvPicPr>
          <p:cNvPr id="8" name="Graphic 7">
            <a:extLst>
              <a:ext uri="{FF2B5EF4-FFF2-40B4-BE49-F238E27FC236}">
                <a16:creationId xmlns="" xmlns:a16="http://schemas.microsoft.com/office/drawing/2014/main" id="{8FCE82AB-1BEE-2A5A-D83D-7A49739F732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807158" y="186072"/>
            <a:ext cx="716842" cy="720000"/>
          </a:xfrm>
          <a:prstGeom prst="rect">
            <a:avLst/>
          </a:prstGeom>
        </p:spPr>
      </p:pic>
      <p:pic>
        <p:nvPicPr>
          <p:cNvPr id="14" name="Graphic 13">
            <a:extLst>
              <a:ext uri="{FF2B5EF4-FFF2-40B4-BE49-F238E27FC236}">
                <a16:creationId xmlns="" xmlns:a16="http://schemas.microsoft.com/office/drawing/2014/main" id="{6746FCED-C5C6-1615-3CA2-50A00B0499B5}"/>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0276564" y="1978269"/>
            <a:ext cx="3830872" cy="5609492"/>
          </a:xfrm>
          <a:prstGeom prst="rect">
            <a:avLst/>
          </a:prstGeom>
        </p:spPr>
      </p:pic>
      <p:pic>
        <p:nvPicPr>
          <p:cNvPr id="4" name="Picture 3" descr="A black background with white text&#10;&#10;Description automatically generated">
            <a:extLst>
              <a:ext uri="{FF2B5EF4-FFF2-40B4-BE49-F238E27FC236}">
                <a16:creationId xmlns="" xmlns:a16="http://schemas.microsoft.com/office/drawing/2014/main" id="{0BA7355F-910C-62EE-A0F3-4E7E931E7F6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7288192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D4CC1FC-ADE8-488C-A1DA-2FD569FD4D09}"/>
              </a:ext>
            </a:extLst>
          </p:cNvPr>
          <p:cNvSpPr>
            <a:spLocks noGrp="1"/>
          </p:cNvSpPr>
          <p:nvPr>
            <p:ph type="title"/>
          </p:nvPr>
        </p:nvSpPr>
        <p:spPr>
          <a:xfrm>
            <a:off x="838200" y="1185269"/>
            <a:ext cx="10515600" cy="1325563"/>
          </a:xfrm>
        </p:spPr>
        <p:txBody>
          <a:bodyPr/>
          <a:lstStyle>
            <a:lvl1pPr>
              <a:defRPr>
                <a:solidFill>
                  <a:schemeClr val="tx1"/>
                </a:solidFill>
              </a:defRPr>
            </a:lvl1pPr>
          </a:lstStyle>
          <a:p>
            <a:r>
              <a:rPr lang="en-US" dirty="0"/>
              <a:t>Click to edit Master title style</a:t>
            </a:r>
          </a:p>
        </p:txBody>
      </p:sp>
      <p:sp>
        <p:nvSpPr>
          <p:cNvPr id="3" name="Content Placeholder 2">
            <a:extLst>
              <a:ext uri="{FF2B5EF4-FFF2-40B4-BE49-F238E27FC236}">
                <a16:creationId xmlns="" xmlns:a16="http://schemas.microsoft.com/office/drawing/2014/main" id="{57F02842-38C3-46D6-8527-0F6FE623C511}"/>
              </a:ext>
            </a:extLst>
          </p:cNvPr>
          <p:cNvSpPr>
            <a:spLocks noGrp="1"/>
          </p:cNvSpPr>
          <p:nvPr>
            <p:ph idx="1"/>
          </p:nvPr>
        </p:nvSpPr>
        <p:spPr>
          <a:xfrm>
            <a:off x="838200" y="2674189"/>
            <a:ext cx="10515600" cy="347102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93406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020B05-7BF6-4073-9106-FA19E97273CB}"/>
              </a:ext>
            </a:extLst>
          </p:cNvPr>
          <p:cNvSpPr>
            <a:spLocks noGrp="1"/>
          </p:cNvSpPr>
          <p:nvPr>
            <p:ph type="title"/>
          </p:nvPr>
        </p:nvSpPr>
        <p:spPr>
          <a:xfrm>
            <a:off x="831850" y="1709738"/>
            <a:ext cx="10515600" cy="2852737"/>
          </a:xfrm>
        </p:spPr>
        <p:txBody>
          <a:bodyPr anchor="ctr"/>
          <a:lstStyle>
            <a:lvl1pPr>
              <a:defRPr sz="440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64083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AB71F12-2D88-4F76-AF46-BD5156C127A9}"/>
              </a:ext>
            </a:extLst>
          </p:cNvPr>
          <p:cNvSpPr>
            <a:spLocks noGrp="1"/>
          </p:cNvSpPr>
          <p:nvPr>
            <p:ph type="title"/>
          </p:nvPr>
        </p:nvSpPr>
        <p:spPr>
          <a:xfrm>
            <a:off x="838200" y="1211148"/>
            <a:ext cx="10515600" cy="1325563"/>
          </a:xfrm>
        </p:spPr>
        <p:txBody>
          <a:bodyPr/>
          <a:lstStyle>
            <a:lvl1pPr>
              <a:defRPr>
                <a:solidFill>
                  <a:srgbClr val="000000"/>
                </a:solidFill>
              </a:defRPr>
            </a:lvl1pPr>
          </a:lstStyle>
          <a:p>
            <a:r>
              <a:rPr lang="en-US" dirty="0"/>
              <a:t>Click to edit Master title style</a:t>
            </a:r>
          </a:p>
        </p:txBody>
      </p:sp>
      <p:sp>
        <p:nvSpPr>
          <p:cNvPr id="3" name="Content Placeholder 2">
            <a:extLst>
              <a:ext uri="{FF2B5EF4-FFF2-40B4-BE49-F238E27FC236}">
                <a16:creationId xmlns="" xmlns:a16="http://schemas.microsoft.com/office/drawing/2014/main" id="{E6E1AA46-E3EB-4704-B019-F90F1E6177A5}"/>
              </a:ext>
            </a:extLst>
          </p:cNvPr>
          <p:cNvSpPr>
            <a:spLocks noGrp="1"/>
          </p:cNvSpPr>
          <p:nvPr>
            <p:ph sz="half" idx="1"/>
          </p:nvPr>
        </p:nvSpPr>
        <p:spPr>
          <a:xfrm>
            <a:off x="838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 xmlns:a16="http://schemas.microsoft.com/office/drawing/2014/main" id="{5C17480F-A530-4D05-9A22-E573FB4BA620}"/>
              </a:ext>
            </a:extLst>
          </p:cNvPr>
          <p:cNvSpPr>
            <a:spLocks noGrp="1"/>
          </p:cNvSpPr>
          <p:nvPr>
            <p:ph sz="half" idx="2"/>
          </p:nvPr>
        </p:nvSpPr>
        <p:spPr>
          <a:xfrm>
            <a:off x="6172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019947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EC28C9-B8CC-413F-9FFA-626680E4A828}"/>
              </a:ext>
            </a:extLst>
          </p:cNvPr>
          <p:cNvSpPr>
            <a:spLocks noGrp="1"/>
          </p:cNvSpPr>
          <p:nvPr>
            <p:ph type="title"/>
          </p:nvPr>
        </p:nvSpPr>
        <p:spPr>
          <a:xfrm>
            <a:off x="839788" y="1199042"/>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CB53FE72-9D42-45F5-A37F-B12130388AD5}"/>
              </a:ext>
            </a:extLst>
          </p:cNvPr>
          <p:cNvSpPr>
            <a:spLocks noGrp="1"/>
          </p:cNvSpPr>
          <p:nvPr>
            <p:ph type="body" idx="1"/>
          </p:nvPr>
        </p:nvSpPr>
        <p:spPr>
          <a:xfrm>
            <a:off x="839788" y="2666207"/>
            <a:ext cx="5157787"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5EE3A31D-9B5F-4DE3-B18D-F7F77782EB46}"/>
              </a:ext>
            </a:extLst>
          </p:cNvPr>
          <p:cNvSpPr>
            <a:spLocks noGrp="1"/>
          </p:cNvSpPr>
          <p:nvPr>
            <p:ph sz="half" idx="2"/>
          </p:nvPr>
        </p:nvSpPr>
        <p:spPr>
          <a:xfrm>
            <a:off x="839788" y="3631721"/>
            <a:ext cx="5157787"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F0BE1D2D-822C-466C-A7B9-1A2D97366A41}"/>
              </a:ext>
            </a:extLst>
          </p:cNvPr>
          <p:cNvSpPr>
            <a:spLocks noGrp="1"/>
          </p:cNvSpPr>
          <p:nvPr>
            <p:ph type="body" sz="quarter" idx="3"/>
          </p:nvPr>
        </p:nvSpPr>
        <p:spPr>
          <a:xfrm>
            <a:off x="6172200" y="2666207"/>
            <a:ext cx="5183188"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F6F13B2C-44CA-49C4-BC84-02AF1638F381}"/>
              </a:ext>
            </a:extLst>
          </p:cNvPr>
          <p:cNvSpPr>
            <a:spLocks noGrp="1"/>
          </p:cNvSpPr>
          <p:nvPr>
            <p:ph sz="quarter" idx="4"/>
          </p:nvPr>
        </p:nvSpPr>
        <p:spPr>
          <a:xfrm>
            <a:off x="6172200" y="3631721"/>
            <a:ext cx="5183188"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24541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D6A81A1-6D8E-4DD6-8E49-DABDE6D107E4}"/>
              </a:ext>
            </a:extLst>
          </p:cNvPr>
          <p:cNvSpPr>
            <a:spLocks noGrp="1"/>
          </p:cNvSpPr>
          <p:nvPr>
            <p:ph type="title"/>
          </p:nvPr>
        </p:nvSpPr>
        <p:spPr>
          <a:xfrm>
            <a:off x="839788" y="1138687"/>
            <a:ext cx="3932237" cy="1600200"/>
          </a:xfrm>
        </p:spPr>
        <p:txBody>
          <a:bodyPr anchor="ctr"/>
          <a:lstStyle>
            <a:lvl1pPr>
              <a:defRPr sz="3200"/>
            </a:lvl1pPr>
          </a:lstStyle>
          <a:p>
            <a:r>
              <a:rPr lang="en-US" dirty="0"/>
              <a:t>Click to edit Master title style</a:t>
            </a:r>
          </a:p>
        </p:txBody>
      </p:sp>
      <p:sp>
        <p:nvSpPr>
          <p:cNvPr id="3" name="Content Placeholder 2">
            <a:extLst>
              <a:ext uri="{FF2B5EF4-FFF2-40B4-BE49-F238E27FC236}">
                <a16:creationId xmlns="" xmlns:a16="http://schemas.microsoft.com/office/drawing/2014/main" id="{1693F18F-F78D-4A31-A6BC-6552105BCFDA}"/>
              </a:ext>
            </a:extLst>
          </p:cNvPr>
          <p:cNvSpPr>
            <a:spLocks noGrp="1"/>
          </p:cNvSpPr>
          <p:nvPr>
            <p:ph idx="1"/>
          </p:nvPr>
        </p:nvSpPr>
        <p:spPr>
          <a:xfrm>
            <a:off x="5183188" y="1138687"/>
            <a:ext cx="6172200" cy="4722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8582C2F4-BDF4-4A4F-AA3D-52692932C24C}"/>
              </a:ext>
            </a:extLst>
          </p:cNvPr>
          <p:cNvSpPr>
            <a:spLocks noGrp="1"/>
          </p:cNvSpPr>
          <p:nvPr>
            <p:ph type="body" sz="half" idx="2"/>
          </p:nvPr>
        </p:nvSpPr>
        <p:spPr>
          <a:xfrm>
            <a:off x="839788" y="2889849"/>
            <a:ext cx="3932237" cy="2979139"/>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726798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sp>
        <p:nvSpPr>
          <p:cNvPr id="2" name="Title 1">
            <a:extLst>
              <a:ext uri="{FF2B5EF4-FFF2-40B4-BE49-F238E27FC236}">
                <a16:creationId xmlns="" xmlns:a16="http://schemas.microsoft.com/office/drawing/2014/main" id="{4ED02CF7-F453-4B3E-9510-D747979878A9}"/>
              </a:ext>
            </a:extLst>
          </p:cNvPr>
          <p:cNvSpPr>
            <a:spLocks noGrp="1"/>
          </p:cNvSpPr>
          <p:nvPr>
            <p:ph type="title"/>
          </p:nvPr>
        </p:nvSpPr>
        <p:spPr>
          <a:xfrm>
            <a:off x="839788" y="1121434"/>
            <a:ext cx="3932237" cy="1600200"/>
          </a:xfrm>
        </p:spPr>
        <p:txBody>
          <a:bodyPr anchor="ctr"/>
          <a:lstStyle>
            <a:lvl1pPr>
              <a:defRPr sz="3200">
                <a:solidFill>
                  <a:srgbClr val="B41E2D"/>
                </a:solidFill>
              </a:defRPr>
            </a:lvl1pPr>
          </a:lstStyle>
          <a:p>
            <a:r>
              <a:rPr lang="en-US"/>
              <a:t>Click to edit Master title style</a:t>
            </a:r>
          </a:p>
        </p:txBody>
      </p:sp>
      <p:sp>
        <p:nvSpPr>
          <p:cNvPr id="4" name="Text Placeholder 3">
            <a:extLst>
              <a:ext uri="{FF2B5EF4-FFF2-40B4-BE49-F238E27FC236}">
                <a16:creationId xmlns="" xmlns:a16="http://schemas.microsoft.com/office/drawing/2014/main" id="{BD9FEA03-0EC4-4085-AE63-4AA492D61A97}"/>
              </a:ext>
            </a:extLst>
          </p:cNvPr>
          <p:cNvSpPr>
            <a:spLocks noGrp="1"/>
          </p:cNvSpPr>
          <p:nvPr>
            <p:ph type="body" sz="half" idx="2"/>
          </p:nvPr>
        </p:nvSpPr>
        <p:spPr>
          <a:xfrm>
            <a:off x="839788" y="2829464"/>
            <a:ext cx="3932237" cy="3039524"/>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 xmlns:a16="http://schemas.microsoft.com/office/drawing/2014/main" id="{DEAD9048-35FF-4BE9-8157-BE4BAA1C7251}"/>
              </a:ext>
            </a:extLst>
          </p:cNvPr>
          <p:cNvSpPr>
            <a:spLocks noGrp="1"/>
          </p:cNvSpPr>
          <p:nvPr>
            <p:ph type="sldNum" sz="quarter" idx="12"/>
          </p:nvPr>
        </p:nvSpPr>
        <p:spPr/>
        <p:txBody>
          <a:bodyPr/>
          <a:lstStyle>
            <a:lvl1pPr>
              <a:defRPr>
                <a:solidFill>
                  <a:srgbClr val="B41E2D">
                    <a:alpha val="60000"/>
                  </a:srgbClr>
                </a:solidFill>
              </a:defRPr>
            </a:lvl1pPr>
          </a:lstStyle>
          <a:p>
            <a:fld id="{73B850FF-6169-4056-8077-06FFA93A5366}" type="slidenum">
              <a:rPr lang="en-US" smtClean="0"/>
              <a:pPr/>
              <a:t>‹#›</a:t>
            </a:fld>
            <a:endParaRPr lang="en-US"/>
          </a:p>
        </p:txBody>
      </p:sp>
      <p:pic>
        <p:nvPicPr>
          <p:cNvPr id="10" name="Graphic 9">
            <a:extLst>
              <a:ext uri="{FF2B5EF4-FFF2-40B4-BE49-F238E27FC236}">
                <a16:creationId xmlns="" xmlns:a16="http://schemas.microsoft.com/office/drawing/2014/main" id="{AD0A6EDF-912F-164D-B557-8A22EB59489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839788" y="200717"/>
            <a:ext cx="716842" cy="720000"/>
          </a:xfrm>
          <a:prstGeom prst="rect">
            <a:avLst/>
          </a:prstGeom>
        </p:spPr>
      </p:pic>
      <p:pic>
        <p:nvPicPr>
          <p:cNvPr id="12" name="Graphic 11">
            <a:extLst>
              <a:ext uri="{FF2B5EF4-FFF2-40B4-BE49-F238E27FC236}">
                <a16:creationId xmlns="" xmlns:a16="http://schemas.microsoft.com/office/drawing/2014/main" id="{960ACDCA-C769-8AC3-B48A-7489C3399987}"/>
              </a:ext>
            </a:extLst>
          </p:cNvPr>
          <p:cNvPicPr>
            <a:picLocks noChangeAspect="1"/>
          </p:cNvPicPr>
          <p:nvPr userDrawn="1"/>
        </p:nvPicPr>
        <p:blipFill>
          <a:blip r:embed="rId4">
            <a:extLst>
              <a:ext uri="{96DAC541-7B7A-43D3-8B79-37D633B846F1}">
                <asvg:svgBlip xmlns="" xmlns:asvg="http://schemas.microsoft.com/office/drawing/2016/SVG/main" r:embed="rId5"/>
              </a:ext>
            </a:extLst>
          </a:blip>
          <a:srcRect r="6702"/>
          <a:stretch/>
        </p:blipFill>
        <p:spPr>
          <a:xfrm>
            <a:off x="9447349" y="0"/>
            <a:ext cx="2744651" cy="6864228"/>
          </a:xfrm>
          <a:prstGeom prst="rect">
            <a:avLst/>
          </a:prstGeom>
        </p:spPr>
      </p:pic>
      <p:sp>
        <p:nvSpPr>
          <p:cNvPr id="3" name="Picture Placeholder 2">
            <a:extLst>
              <a:ext uri="{FF2B5EF4-FFF2-40B4-BE49-F238E27FC236}">
                <a16:creationId xmlns="" xmlns:a16="http://schemas.microsoft.com/office/drawing/2014/main" id="{63E2A1B9-8A2A-4B49-8B79-76D3EEB36B43}"/>
              </a:ext>
            </a:extLst>
          </p:cNvPr>
          <p:cNvSpPr>
            <a:spLocks noGrp="1"/>
          </p:cNvSpPr>
          <p:nvPr>
            <p:ph type="pic" idx="1"/>
          </p:nvPr>
        </p:nvSpPr>
        <p:spPr>
          <a:xfrm>
            <a:off x="5183188" y="1121434"/>
            <a:ext cx="6172200" cy="4739616"/>
          </a:xfrm>
        </p:spPr>
        <p:txBody>
          <a:bodyPr/>
          <a:lstStyle>
            <a:lvl1pPr marL="0" indent="0">
              <a:buNone/>
              <a:defRPr sz="3200">
                <a:solidFill>
                  <a:srgbClr val="B41E2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pic>
        <p:nvPicPr>
          <p:cNvPr id="9" name="Picture 8" descr="Blue text on a black background&#10;&#10;Description automatically generated">
            <a:extLst>
              <a:ext uri="{FF2B5EF4-FFF2-40B4-BE49-F238E27FC236}">
                <a16:creationId xmlns="" xmlns:a16="http://schemas.microsoft.com/office/drawing/2014/main" id="{3EB790B7-0AAF-19E0-F516-8AB13D96075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20948" y="6243107"/>
            <a:ext cx="2226636" cy="496790"/>
          </a:xfrm>
          <a:prstGeom prst="rect">
            <a:avLst/>
          </a:prstGeom>
        </p:spPr>
      </p:pic>
    </p:spTree>
    <p:extLst>
      <p:ext uri="{BB962C8B-B14F-4D97-AF65-F5344CB8AC3E}">
        <p14:creationId xmlns:p14="http://schemas.microsoft.com/office/powerpoint/2010/main" val="656986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pic>
        <p:nvPicPr>
          <p:cNvPr id="10" name="Graphic 9">
            <a:extLst>
              <a:ext uri="{FF2B5EF4-FFF2-40B4-BE49-F238E27FC236}">
                <a16:creationId xmlns="" xmlns:a16="http://schemas.microsoft.com/office/drawing/2014/main" id="{AD0A6EDF-912F-164D-B557-8A22EB59489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4981081" y="1713947"/>
            <a:ext cx="2229838" cy="2239662"/>
          </a:xfrm>
          <a:prstGeom prst="rect">
            <a:avLst/>
          </a:prstGeom>
        </p:spPr>
      </p:pic>
      <p:pic>
        <p:nvPicPr>
          <p:cNvPr id="12" name="Graphic 11">
            <a:extLst>
              <a:ext uri="{FF2B5EF4-FFF2-40B4-BE49-F238E27FC236}">
                <a16:creationId xmlns="" xmlns:a16="http://schemas.microsoft.com/office/drawing/2014/main" id="{960ACDCA-C769-8AC3-B48A-7489C3399987}"/>
              </a:ext>
            </a:extLst>
          </p:cNvPr>
          <p:cNvPicPr>
            <a:picLocks noChangeAspect="1"/>
          </p:cNvPicPr>
          <p:nvPr userDrawn="1"/>
        </p:nvPicPr>
        <p:blipFill>
          <a:blip r:embed="rId4">
            <a:extLst>
              <a:ext uri="{96DAC541-7B7A-43D3-8B79-37D633B846F1}">
                <asvg:svgBlip xmlns="" xmlns:asvg="http://schemas.microsoft.com/office/drawing/2016/SVG/main" r:embed="rId5"/>
              </a:ext>
            </a:extLst>
          </a:blip>
          <a:srcRect r="6702"/>
          <a:stretch/>
        </p:blipFill>
        <p:spPr>
          <a:xfrm>
            <a:off x="9447349" y="0"/>
            <a:ext cx="2744651" cy="6864228"/>
          </a:xfrm>
          <a:prstGeom prst="rect">
            <a:avLst/>
          </a:prstGeom>
        </p:spPr>
      </p:pic>
      <p:pic>
        <p:nvPicPr>
          <p:cNvPr id="9" name="Picture 8" descr="Blue text on a black background&#10;&#10;Description automatically generated">
            <a:extLst>
              <a:ext uri="{FF2B5EF4-FFF2-40B4-BE49-F238E27FC236}">
                <a16:creationId xmlns="" xmlns:a16="http://schemas.microsoft.com/office/drawing/2014/main" id="{3EB790B7-0AAF-19E0-F516-8AB13D96075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99500" y="4962194"/>
            <a:ext cx="3420510" cy="763158"/>
          </a:xfrm>
          <a:prstGeom prst="rect">
            <a:avLst/>
          </a:prstGeom>
        </p:spPr>
      </p:pic>
      <p:sp>
        <p:nvSpPr>
          <p:cNvPr id="5" name="TextBox 4">
            <a:extLst>
              <a:ext uri="{FF2B5EF4-FFF2-40B4-BE49-F238E27FC236}">
                <a16:creationId xmlns="" xmlns:a16="http://schemas.microsoft.com/office/drawing/2014/main" id="{726B3677-5B91-9124-E41C-8965108F1441}"/>
              </a:ext>
            </a:extLst>
          </p:cNvPr>
          <p:cNvSpPr txBox="1"/>
          <p:nvPr userDrawn="1"/>
        </p:nvSpPr>
        <p:spPr>
          <a:xfrm>
            <a:off x="946830" y="5783485"/>
            <a:ext cx="3808950" cy="861774"/>
          </a:xfrm>
          <a:prstGeom prst="rect">
            <a:avLst/>
          </a:prstGeom>
          <a:noFill/>
        </p:spPr>
        <p:txBody>
          <a:bodyPr wrap="square" rtlCol="0">
            <a:spAutoFit/>
          </a:bodyPr>
          <a:lstStyle/>
          <a:p>
            <a:r>
              <a:rPr lang="en-US" sz="1000" dirty="0"/>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l-GR" sz="1000" dirty="0"/>
          </a:p>
        </p:txBody>
      </p:sp>
      <p:pic>
        <p:nvPicPr>
          <p:cNvPr id="11" name="Picture 10" descr="A black background with orange text&#10;&#10;Description automatically generated">
            <a:extLst>
              <a:ext uri="{FF2B5EF4-FFF2-40B4-BE49-F238E27FC236}">
                <a16:creationId xmlns="" xmlns:a16="http://schemas.microsoft.com/office/drawing/2014/main" id="{83045D7D-1363-1DC9-0648-09849FD46AD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552129" y="4899452"/>
            <a:ext cx="2004877" cy="763159"/>
          </a:xfrm>
          <a:prstGeom prst="rect">
            <a:avLst/>
          </a:prstGeom>
        </p:spPr>
      </p:pic>
      <p:pic>
        <p:nvPicPr>
          <p:cNvPr id="14" name="Picture 13" descr="A black and white logo&#10;&#10;Description automatically generated">
            <a:extLst>
              <a:ext uri="{FF2B5EF4-FFF2-40B4-BE49-F238E27FC236}">
                <a16:creationId xmlns="" xmlns:a16="http://schemas.microsoft.com/office/drawing/2014/main" id="{ADC9071C-0AE6-E0F8-4AD5-0FE6B15338D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479492" y="6109647"/>
            <a:ext cx="1582697" cy="346451"/>
          </a:xfrm>
          <a:prstGeom prst="rect">
            <a:avLst/>
          </a:prstGeom>
        </p:spPr>
      </p:pic>
      <p:pic>
        <p:nvPicPr>
          <p:cNvPr id="16" name="Picture 15" descr="A red and blue logo&#10;&#10;Description automatically generated">
            <a:extLst>
              <a:ext uri="{FF2B5EF4-FFF2-40B4-BE49-F238E27FC236}">
                <a16:creationId xmlns="" xmlns:a16="http://schemas.microsoft.com/office/drawing/2014/main" id="{3AA92692-BFEE-BC46-55A7-445FA083A982}"/>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973786" y="4962194"/>
            <a:ext cx="1215571" cy="637677"/>
          </a:xfrm>
          <a:prstGeom prst="rect">
            <a:avLst/>
          </a:prstGeom>
        </p:spPr>
      </p:pic>
      <p:pic>
        <p:nvPicPr>
          <p:cNvPr id="18" name="Picture 17" descr="A logo with a black background&#10;&#10;Description automatically generated">
            <a:extLst>
              <a:ext uri="{FF2B5EF4-FFF2-40B4-BE49-F238E27FC236}">
                <a16:creationId xmlns="" xmlns:a16="http://schemas.microsoft.com/office/drawing/2014/main" id="{13FEEF90-CC7B-8A1D-2A88-9E18595BD60A}"/>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07256" y="4962194"/>
            <a:ext cx="1114016" cy="661873"/>
          </a:xfrm>
          <a:prstGeom prst="rect">
            <a:avLst/>
          </a:prstGeom>
        </p:spPr>
      </p:pic>
      <p:pic>
        <p:nvPicPr>
          <p:cNvPr id="20" name="Picture 19" descr="A blue and white logo with red triangle and white text&#10;&#10;Description automatically generated">
            <a:extLst>
              <a:ext uri="{FF2B5EF4-FFF2-40B4-BE49-F238E27FC236}">
                <a16:creationId xmlns="" xmlns:a16="http://schemas.microsoft.com/office/drawing/2014/main" id="{44908199-E5FA-C45C-4BC4-4E544AE0F437}"/>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5624451" y="5886328"/>
            <a:ext cx="698669" cy="765884"/>
          </a:xfrm>
          <a:prstGeom prst="rect">
            <a:avLst/>
          </a:prstGeom>
        </p:spPr>
      </p:pic>
      <p:pic>
        <p:nvPicPr>
          <p:cNvPr id="22" name="Picture 21" descr="A group of blue symbols&#10;&#10;Description automatically generated">
            <a:extLst>
              <a:ext uri="{FF2B5EF4-FFF2-40B4-BE49-F238E27FC236}">
                <a16:creationId xmlns="" xmlns:a16="http://schemas.microsoft.com/office/drawing/2014/main" id="{F1CEB13C-9E41-681E-D955-7898CF649594}"/>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6680039" y="6082441"/>
            <a:ext cx="1522591" cy="373657"/>
          </a:xfrm>
          <a:prstGeom prst="rect">
            <a:avLst/>
          </a:prstGeom>
        </p:spPr>
      </p:pic>
      <p:pic>
        <p:nvPicPr>
          <p:cNvPr id="24" name="Picture 23" descr="A logo with a sailboat in the water&#10;&#10;Description automatically generated">
            <a:extLst>
              <a:ext uri="{FF2B5EF4-FFF2-40B4-BE49-F238E27FC236}">
                <a16:creationId xmlns="" xmlns:a16="http://schemas.microsoft.com/office/drawing/2014/main" id="{72A8FC45-6D4D-7F93-F8CC-AE83EEFD20D7}"/>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439060" y="5893278"/>
            <a:ext cx="771467" cy="751981"/>
          </a:xfrm>
          <a:prstGeom prst="rect">
            <a:avLst/>
          </a:prstGeom>
        </p:spPr>
      </p:pic>
    </p:spTree>
    <p:extLst>
      <p:ext uri="{BB962C8B-B14F-4D97-AF65-F5344CB8AC3E}">
        <p14:creationId xmlns:p14="http://schemas.microsoft.com/office/powerpoint/2010/main" val="3746079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 xmlns:a16="http://schemas.microsoft.com/office/drawing/2014/main" id="{0BABF38A-8A0D-492E-BD20-6CF4D46B50BD}"/>
              </a:ext>
              <a:ext uri="{C183D7F6-B498-43B3-948B-1728B52AA6E4}">
                <adec:decorative xmlns="" xmlns:adec="http://schemas.microsoft.com/office/drawing/2017/decorative" val="1"/>
              </a:ext>
            </a:extLst>
          </p:cNvPr>
          <p:cNvSpPr/>
          <p:nvPr userDrawn="1"/>
        </p:nvSpPr>
        <p:spPr>
          <a:xfrm>
            <a:off x="0" y="1"/>
            <a:ext cx="12192000" cy="6858004"/>
          </a:xfrm>
          <a:prstGeom prst="rect">
            <a:avLst/>
          </a:prstGeom>
          <a:solidFill>
            <a:srgbClr val="B41E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10" name="Graphic 9">
            <a:extLst>
              <a:ext uri="{FF2B5EF4-FFF2-40B4-BE49-F238E27FC236}">
                <a16:creationId xmlns="" xmlns:a16="http://schemas.microsoft.com/office/drawing/2014/main" id="{AC33B2CB-7634-50B9-72E8-9CFED1C24C26}"/>
              </a:ext>
            </a:extLst>
          </p:cNvPr>
          <p:cNvPicPr>
            <a:picLocks noChangeAspect="1"/>
          </p:cNvPicPr>
          <p:nvPr userDrawn="1"/>
        </p:nvPicPr>
        <p:blipFill>
          <a:blip r:embed="rId10">
            <a:extLst>
              <a:ext uri="{96DAC541-7B7A-43D3-8B79-37D633B846F1}">
                <asvg:svgBlip xmlns="" xmlns:asvg="http://schemas.microsoft.com/office/drawing/2016/SVG/main" r:embed="rId11"/>
              </a:ext>
            </a:extLst>
          </a:blip>
          <a:srcRect r="5975"/>
          <a:stretch/>
        </p:blipFill>
        <p:spPr>
          <a:xfrm>
            <a:off x="9612702" y="228600"/>
            <a:ext cx="2579298" cy="6400800"/>
          </a:xfrm>
          <a:prstGeom prst="rect">
            <a:avLst/>
          </a:prstGeom>
        </p:spPr>
      </p:pic>
      <p:sp>
        <p:nvSpPr>
          <p:cNvPr id="2" name="Title Placeholder 1">
            <a:extLst>
              <a:ext uri="{FF2B5EF4-FFF2-40B4-BE49-F238E27FC236}">
                <a16:creationId xmlns="" xmlns:a16="http://schemas.microsoft.com/office/drawing/2014/main" id="{E9984D45-0ED3-4D03-8E44-5E355C9134F1}"/>
              </a:ext>
            </a:extLst>
          </p:cNvPr>
          <p:cNvSpPr>
            <a:spLocks noGrp="1"/>
          </p:cNvSpPr>
          <p:nvPr>
            <p:ph type="title"/>
          </p:nvPr>
        </p:nvSpPr>
        <p:spPr>
          <a:xfrm>
            <a:off x="838200" y="114144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 xmlns:a16="http://schemas.microsoft.com/office/drawing/2014/main" id="{1F687D6E-D1E9-489C-9AA9-3575C39BAA0B}"/>
              </a:ext>
            </a:extLst>
          </p:cNvPr>
          <p:cNvSpPr>
            <a:spLocks noGrp="1"/>
          </p:cNvSpPr>
          <p:nvPr>
            <p:ph type="body" idx="1"/>
          </p:nvPr>
        </p:nvSpPr>
        <p:spPr>
          <a:xfrm>
            <a:off x="838200" y="2613805"/>
            <a:ext cx="10515600" cy="341606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 xmlns:a16="http://schemas.microsoft.com/office/drawing/2014/main" id="{5E26B39A-FFD8-42EF-ADC7-7DB3B302F8B2}"/>
              </a:ext>
            </a:extLst>
          </p:cNvPr>
          <p:cNvSpPr>
            <a:spLocks noGrp="1"/>
          </p:cNvSpPr>
          <p:nvPr>
            <p:ph type="sldNum" sz="quarter" idx="4"/>
          </p:nvPr>
        </p:nvSpPr>
        <p:spPr>
          <a:xfrm>
            <a:off x="8610600" y="6324600"/>
            <a:ext cx="2743200" cy="365125"/>
          </a:xfrm>
          <a:prstGeom prst="rect">
            <a:avLst/>
          </a:prstGeom>
        </p:spPr>
        <p:txBody>
          <a:bodyPr vert="horz" lIns="91440" tIns="45720" rIns="91440" bIns="45720" rtlCol="0" anchor="ctr"/>
          <a:lstStyle>
            <a:lvl1pPr algn="r">
              <a:defRPr sz="900">
                <a:solidFill>
                  <a:schemeClr val="bg1">
                    <a:alpha val="60000"/>
                  </a:schemeClr>
                </a:solidFill>
                <a:latin typeface="+mn-lt"/>
              </a:defRPr>
            </a:lvl1pPr>
          </a:lstStyle>
          <a:p>
            <a:fld id="{73B850FF-6169-4056-8077-06FFA93A5366}" type="slidenum">
              <a:rPr lang="en-US" smtClean="0"/>
              <a:pPr/>
              <a:t>‹#›</a:t>
            </a:fld>
            <a:endParaRPr lang="en-US" dirty="0"/>
          </a:p>
        </p:txBody>
      </p:sp>
      <p:pic>
        <p:nvPicPr>
          <p:cNvPr id="8" name="Graphic 7">
            <a:extLst>
              <a:ext uri="{FF2B5EF4-FFF2-40B4-BE49-F238E27FC236}">
                <a16:creationId xmlns="" xmlns:a16="http://schemas.microsoft.com/office/drawing/2014/main" id="{77DEAE4E-43FD-FE5E-0DA9-01DF260412F9}"/>
              </a:ext>
            </a:extLst>
          </p:cNvPr>
          <p:cNvPicPr>
            <a:picLocks noChangeAspect="1"/>
          </p:cNvPicPr>
          <p:nvPr userDrawn="1"/>
        </p:nvPicPr>
        <p:blipFill>
          <a:blip r:embed="rId12">
            <a:extLst>
              <a:ext uri="{96DAC541-7B7A-43D3-8B79-37D633B846F1}">
                <asvg:svgBlip xmlns="" xmlns:asvg="http://schemas.microsoft.com/office/drawing/2016/SVG/main" r:embed="rId13"/>
              </a:ext>
            </a:extLst>
          </a:blip>
          <a:stretch>
            <a:fillRect/>
          </a:stretch>
        </p:blipFill>
        <p:spPr>
          <a:xfrm>
            <a:off x="838200" y="186072"/>
            <a:ext cx="716842" cy="720000"/>
          </a:xfrm>
          <a:prstGeom prst="rect">
            <a:avLst/>
          </a:prstGeom>
        </p:spPr>
      </p:pic>
      <p:pic>
        <p:nvPicPr>
          <p:cNvPr id="5" name="Picture 4" descr="A black background with white text&#10;&#10;Description automatically generated">
            <a:extLst>
              <a:ext uri="{FF2B5EF4-FFF2-40B4-BE49-F238E27FC236}">
                <a16:creationId xmlns="" xmlns:a16="http://schemas.microsoft.com/office/drawing/2014/main" id="{D674CBF7-8E4B-60A7-3DAB-677F46389A74}"/>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137308740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40" r:id="rId6"/>
    <p:sldLayoutId id="2147483741" r:id="rId7"/>
    <p:sldLayoutId id="2147483742" r:id="rId8"/>
  </p:sldLayoutIdLst>
  <p:hf sldNum="0" hdr="0" ftr="0" dt="0"/>
  <p:txStyles>
    <p:titleStyle>
      <a:lvl1pPr algn="l" defTabSz="914400" rtl="0" eaLnBrk="1" latinLnBrk="0" hangingPunct="1">
        <a:lnSpc>
          <a:spcPct val="10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rgbClr val="520006"/>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rgbClr val="520006"/>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rgbClr val="520006"/>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615EB51-9558-C5C2-C09D-7CA72D72B8F7}"/>
              </a:ext>
            </a:extLst>
          </p:cNvPr>
          <p:cNvSpPr>
            <a:spLocks noGrp="1"/>
          </p:cNvSpPr>
          <p:nvPr>
            <p:ph type="ctrTitle"/>
          </p:nvPr>
        </p:nvSpPr>
        <p:spPr/>
        <p:txBody>
          <a:bodyPr/>
          <a:lstStyle/>
          <a:p>
            <a:r>
              <a:rPr lang="en-US" dirty="0" err="1"/>
              <a:t>Kritik</a:t>
            </a:r>
            <a:r>
              <a:rPr lang="en-US" dirty="0"/>
              <a:t> Olay </a:t>
            </a:r>
            <a:r>
              <a:rPr lang="en-US" dirty="0" err="1"/>
              <a:t>Stresi</a:t>
            </a:r>
            <a:r>
              <a:rPr lang="en-US" dirty="0"/>
              <a:t> </a:t>
            </a:r>
            <a:r>
              <a:rPr lang="en-US" dirty="0" err="1"/>
              <a:t>Sonrası</a:t>
            </a:r>
            <a:r>
              <a:rPr lang="en-US" dirty="0"/>
              <a:t> </a:t>
            </a:r>
            <a:r>
              <a:rPr lang="en-US" dirty="0" err="1"/>
              <a:t>Değerlendirme</a:t>
            </a:r>
            <a:r>
              <a:rPr lang="en-US" dirty="0"/>
              <a:t> (CISD)</a:t>
            </a:r>
            <a:endParaRPr lang="el-GR" dirty="0"/>
          </a:p>
        </p:txBody>
      </p:sp>
      <p:sp>
        <p:nvSpPr>
          <p:cNvPr id="3" name="Subtitle 2">
            <a:extLst>
              <a:ext uri="{FF2B5EF4-FFF2-40B4-BE49-F238E27FC236}">
                <a16:creationId xmlns="" xmlns:a16="http://schemas.microsoft.com/office/drawing/2014/main" id="{70186AE7-2887-CC93-952F-0C51AA513E73}"/>
              </a:ext>
            </a:extLst>
          </p:cNvPr>
          <p:cNvSpPr>
            <a:spLocks noGrp="1"/>
          </p:cNvSpPr>
          <p:nvPr>
            <p:ph type="subTitle" idx="1"/>
          </p:nvPr>
        </p:nvSpPr>
        <p:spPr/>
        <p:txBody>
          <a:bodyPr/>
          <a:lstStyle/>
          <a:p>
            <a:r>
              <a:rPr lang="en-US" b="1" dirty="0" err="1"/>
              <a:t>Acil</a:t>
            </a:r>
            <a:r>
              <a:rPr lang="en-US" b="1" dirty="0"/>
              <a:t> </a:t>
            </a:r>
            <a:r>
              <a:rPr lang="en-US" b="1" dirty="0" err="1"/>
              <a:t>müdahale</a:t>
            </a:r>
            <a:r>
              <a:rPr lang="en-US" b="1" dirty="0"/>
              <a:t> </a:t>
            </a:r>
            <a:r>
              <a:rPr lang="en-US" b="1" dirty="0" err="1"/>
              <a:t>ekipleri</a:t>
            </a:r>
            <a:r>
              <a:rPr lang="en-US" b="1" dirty="0"/>
              <a:t> </a:t>
            </a:r>
            <a:r>
              <a:rPr lang="en-US" b="1" dirty="0" err="1"/>
              <a:t>için</a:t>
            </a:r>
            <a:r>
              <a:rPr lang="en-US" b="1" dirty="0"/>
              <a:t> </a:t>
            </a:r>
            <a:r>
              <a:rPr lang="en-US" b="1" dirty="0" err="1"/>
              <a:t>hızlı</a:t>
            </a:r>
            <a:r>
              <a:rPr lang="en-US" b="1" dirty="0"/>
              <a:t> </a:t>
            </a:r>
            <a:r>
              <a:rPr lang="en-US" b="1" dirty="0" err="1"/>
              <a:t>ve</a:t>
            </a:r>
            <a:r>
              <a:rPr lang="en-US" b="1" dirty="0"/>
              <a:t> </a:t>
            </a:r>
            <a:r>
              <a:rPr lang="en-US" b="1" dirty="0" err="1"/>
              <a:t>pratik</a:t>
            </a:r>
            <a:r>
              <a:rPr lang="en-US" b="1" dirty="0"/>
              <a:t> </a:t>
            </a:r>
            <a:r>
              <a:rPr lang="en-US" b="1" dirty="0" err="1"/>
              <a:t>rehber</a:t>
            </a:r>
            <a:endParaRPr lang="en-US" dirty="0"/>
          </a:p>
          <a:p>
            <a:endParaRPr lang="el-GR" dirty="0"/>
          </a:p>
        </p:txBody>
      </p:sp>
    </p:spTree>
    <p:extLst>
      <p:ext uri="{BB962C8B-B14F-4D97-AF65-F5344CB8AC3E}">
        <p14:creationId xmlns:p14="http://schemas.microsoft.com/office/powerpoint/2010/main" val="1887979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522AA221-ACEA-83B5-F48D-7F65D282AA42}"/>
            </a:ext>
          </a:extLst>
        </p:cNvPr>
        <p:cNvGrpSpPr/>
        <p:nvPr/>
      </p:nvGrpSpPr>
      <p:grpSpPr>
        <a:xfrm>
          <a:off x="0" y="0"/>
          <a:ext cx="0" cy="0"/>
          <a:chOff x="0" y="0"/>
          <a:chExt cx="0" cy="0"/>
        </a:xfrm>
      </p:grpSpPr>
      <p:sp>
        <p:nvSpPr>
          <p:cNvPr id="4" name="Title 3">
            <a:extLst>
              <a:ext uri="{FF2B5EF4-FFF2-40B4-BE49-F238E27FC236}">
                <a16:creationId xmlns="" xmlns:a16="http://schemas.microsoft.com/office/drawing/2014/main" id="{5D36A315-E097-BA5D-B7F0-DFCE216751A3}"/>
              </a:ext>
            </a:extLst>
          </p:cNvPr>
          <p:cNvSpPr>
            <a:spLocks noGrp="1"/>
          </p:cNvSpPr>
          <p:nvPr>
            <p:ph type="title"/>
          </p:nvPr>
        </p:nvSpPr>
        <p:spPr>
          <a:xfrm>
            <a:off x="450376" y="1016758"/>
            <a:ext cx="10918209" cy="627798"/>
          </a:xfrm>
        </p:spPr>
        <p:txBody>
          <a:bodyPr>
            <a:normAutofit fontScale="90000"/>
          </a:bodyPr>
          <a:lstStyle/>
          <a:p>
            <a:r>
              <a:rPr lang="en-US" dirty="0" err="1"/>
              <a:t>Kaynaklar</a:t>
            </a:r>
            <a:r>
              <a:rPr lang="en-US" dirty="0"/>
              <a:t> </a:t>
            </a:r>
            <a:r>
              <a:rPr lang="en-US" dirty="0" err="1"/>
              <a:t>ve</a:t>
            </a:r>
            <a:r>
              <a:rPr lang="en-US" dirty="0"/>
              <a:t> </a:t>
            </a:r>
            <a:r>
              <a:rPr lang="en-US" dirty="0" err="1"/>
              <a:t>İlave</a:t>
            </a:r>
            <a:r>
              <a:rPr lang="en-US" dirty="0"/>
              <a:t> </a:t>
            </a:r>
            <a:r>
              <a:rPr lang="en-US" dirty="0" err="1"/>
              <a:t>Okumalar</a:t>
            </a:r>
            <a:endParaRPr lang="en-US" dirty="0"/>
          </a:p>
        </p:txBody>
      </p:sp>
      <p:sp>
        <p:nvSpPr>
          <p:cNvPr id="2" name="Text Placeholder 1">
            <a:extLst>
              <a:ext uri="{FF2B5EF4-FFF2-40B4-BE49-F238E27FC236}">
                <a16:creationId xmlns="" xmlns:a16="http://schemas.microsoft.com/office/drawing/2014/main" id="{1411A243-A1FE-A4F1-72F1-A92DC73519F7}"/>
              </a:ext>
            </a:extLst>
          </p:cNvPr>
          <p:cNvSpPr>
            <a:spLocks noGrp="1" noChangeArrowheads="1"/>
          </p:cNvSpPr>
          <p:nvPr>
            <p:ph type="body" idx="1"/>
          </p:nvPr>
        </p:nvSpPr>
        <p:spPr bwMode="auto">
          <a:xfrm>
            <a:off x="450850" y="2763788"/>
            <a:ext cx="10378649"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l-GR" altLang="el-GR" sz="1800" b="0" u="none" strike="noStrike" cap="none" normalizeH="0" baseline="0" dirty="0">
                <a:ln>
                  <a:noFill/>
                </a:ln>
                <a:solidFill>
                  <a:schemeClr val="tx1"/>
                </a:solidFill>
                <a:effectLst/>
              </a:rPr>
              <a:t>International </a:t>
            </a:r>
            <a:r>
              <a:rPr kumimoji="0" lang="el-GR" altLang="el-GR" sz="1800" b="0" u="none" strike="noStrike" cap="none" normalizeH="0" baseline="0" dirty="0" err="1">
                <a:ln>
                  <a:noFill/>
                </a:ln>
                <a:solidFill>
                  <a:schemeClr val="tx1"/>
                </a:solidFill>
                <a:effectLst/>
              </a:rPr>
              <a:t>Critical</a:t>
            </a:r>
            <a:r>
              <a:rPr kumimoji="0" lang="el-GR" altLang="el-GR" sz="1800" b="0" u="none" strike="noStrike" cap="none" normalizeH="0" baseline="0" dirty="0">
                <a:ln>
                  <a:noFill/>
                </a:ln>
                <a:solidFill>
                  <a:schemeClr val="tx1"/>
                </a:solidFill>
                <a:effectLst/>
              </a:rPr>
              <a:t> </a:t>
            </a:r>
            <a:r>
              <a:rPr kumimoji="0" lang="el-GR" altLang="el-GR" sz="1800" b="0" u="none" strike="noStrike" cap="none" normalizeH="0" baseline="0" dirty="0" err="1">
                <a:ln>
                  <a:noFill/>
                </a:ln>
                <a:solidFill>
                  <a:schemeClr val="tx1"/>
                </a:solidFill>
                <a:effectLst/>
              </a:rPr>
              <a:t>Incident</a:t>
            </a:r>
            <a:r>
              <a:rPr kumimoji="0" lang="el-GR" altLang="el-GR" sz="1800" b="0" u="none" strike="noStrike" cap="none" normalizeH="0" baseline="0" dirty="0">
                <a:ln>
                  <a:noFill/>
                </a:ln>
                <a:solidFill>
                  <a:schemeClr val="tx1"/>
                </a:solidFill>
                <a:effectLst/>
              </a:rPr>
              <a:t> </a:t>
            </a:r>
            <a:r>
              <a:rPr kumimoji="0" lang="el-GR" altLang="el-GR" sz="1800" b="0" u="none" strike="noStrike" cap="none" normalizeH="0" baseline="0" dirty="0" err="1">
                <a:ln>
                  <a:noFill/>
                </a:ln>
                <a:solidFill>
                  <a:schemeClr val="tx1"/>
                </a:solidFill>
                <a:effectLst/>
              </a:rPr>
              <a:t>Stress</a:t>
            </a:r>
            <a:r>
              <a:rPr kumimoji="0" lang="el-GR" altLang="el-GR" sz="1800" b="0" u="none" strike="noStrike" cap="none" normalizeH="0" baseline="0" dirty="0">
                <a:ln>
                  <a:noFill/>
                </a:ln>
                <a:solidFill>
                  <a:schemeClr val="tx1"/>
                </a:solidFill>
                <a:effectLst/>
              </a:rPr>
              <a:t> </a:t>
            </a:r>
            <a:r>
              <a:rPr kumimoji="0" lang="el-GR" altLang="el-GR" sz="1800" b="0" u="none" strike="noStrike" cap="none" normalizeH="0" baseline="0" dirty="0" err="1">
                <a:ln>
                  <a:noFill/>
                </a:ln>
                <a:solidFill>
                  <a:schemeClr val="tx1"/>
                </a:solidFill>
                <a:effectLst/>
              </a:rPr>
              <a:t>Foundation</a:t>
            </a:r>
            <a:r>
              <a:rPr kumimoji="0" lang="el-GR" altLang="el-GR" sz="1800" b="0" u="none" strike="noStrike" cap="none" normalizeH="0" baseline="0" dirty="0">
                <a:ln>
                  <a:noFill/>
                </a:ln>
                <a:solidFill>
                  <a:schemeClr val="tx1"/>
                </a:solidFill>
                <a:effectLst/>
              </a:rPr>
              <a:t> (ICISF):</a:t>
            </a:r>
            <a:br>
              <a:rPr kumimoji="0" lang="el-GR" altLang="el-GR" sz="1800" b="0" u="none" strike="noStrike" cap="none" normalizeH="0" baseline="0" dirty="0">
                <a:ln>
                  <a:noFill/>
                </a:ln>
                <a:solidFill>
                  <a:schemeClr val="tx1"/>
                </a:solidFill>
                <a:effectLst/>
              </a:rPr>
            </a:br>
            <a:r>
              <a:rPr kumimoji="0" lang="el-GR" altLang="el-GR" sz="1800" b="0" u="none" strike="noStrike" cap="none" normalizeH="0" baseline="0" dirty="0">
                <a:ln>
                  <a:noFill/>
                </a:ln>
                <a:solidFill>
                  <a:schemeClr val="tx1"/>
                </a:solidFill>
                <a:effectLst/>
              </a:rPr>
              <a:t>CISM – </a:t>
            </a:r>
            <a:r>
              <a:rPr kumimoji="0" lang="el-GR" altLang="el-GR" sz="1800" b="0" u="none" strike="noStrike" cap="none" normalizeH="0" baseline="0" dirty="0" err="1">
                <a:ln>
                  <a:noFill/>
                </a:ln>
                <a:solidFill>
                  <a:schemeClr val="tx1"/>
                </a:solidFill>
                <a:effectLst/>
              </a:rPr>
              <a:t>Critical</a:t>
            </a:r>
            <a:r>
              <a:rPr kumimoji="0" lang="el-GR" altLang="el-GR" sz="1800" b="0" u="none" strike="noStrike" cap="none" normalizeH="0" baseline="0" dirty="0">
                <a:ln>
                  <a:noFill/>
                </a:ln>
                <a:solidFill>
                  <a:schemeClr val="tx1"/>
                </a:solidFill>
                <a:effectLst/>
              </a:rPr>
              <a:t> </a:t>
            </a:r>
            <a:r>
              <a:rPr kumimoji="0" lang="el-GR" altLang="el-GR" sz="1800" b="0" u="none" strike="noStrike" cap="none" normalizeH="0" baseline="0" dirty="0" err="1">
                <a:ln>
                  <a:noFill/>
                </a:ln>
                <a:solidFill>
                  <a:schemeClr val="tx1"/>
                </a:solidFill>
                <a:effectLst/>
              </a:rPr>
              <a:t>Incident</a:t>
            </a:r>
            <a:r>
              <a:rPr kumimoji="0" lang="el-GR" altLang="el-GR" sz="1800" b="0" u="none" strike="noStrike" cap="none" normalizeH="0" baseline="0" dirty="0">
                <a:ln>
                  <a:noFill/>
                </a:ln>
                <a:solidFill>
                  <a:schemeClr val="tx1"/>
                </a:solidFill>
                <a:effectLst/>
              </a:rPr>
              <a:t> </a:t>
            </a:r>
            <a:r>
              <a:rPr kumimoji="0" lang="el-GR" altLang="el-GR" sz="1800" b="0" u="none" strike="noStrike" cap="none" normalizeH="0" baseline="0" dirty="0" err="1">
                <a:ln>
                  <a:noFill/>
                </a:ln>
                <a:solidFill>
                  <a:schemeClr val="tx1"/>
                </a:solidFill>
                <a:effectLst/>
              </a:rPr>
              <a:t>Stress</a:t>
            </a:r>
            <a:r>
              <a:rPr kumimoji="0" lang="el-GR" altLang="el-GR" sz="1800" b="0" u="none" strike="noStrike" cap="none" normalizeH="0" baseline="0" dirty="0">
                <a:ln>
                  <a:noFill/>
                </a:ln>
                <a:solidFill>
                  <a:schemeClr val="tx1"/>
                </a:solidFill>
                <a:effectLst/>
              </a:rPr>
              <a:t> </a:t>
            </a:r>
            <a:r>
              <a:rPr kumimoji="0" lang="el-GR" altLang="el-GR" sz="1800" b="0" u="none" strike="noStrike" cap="none" normalizeH="0" baseline="0" dirty="0" err="1">
                <a:ln>
                  <a:noFill/>
                </a:ln>
                <a:solidFill>
                  <a:schemeClr val="tx1"/>
                </a:solidFill>
                <a:effectLst/>
              </a:rPr>
              <a:t>Management</a:t>
            </a:r>
            <a:r>
              <a:rPr kumimoji="0" lang="el-GR" altLang="el-GR" sz="1800" b="0" u="none" strike="noStrike" cap="none" normalizeH="0" baseline="0" dirty="0">
                <a:ln>
                  <a:noFill/>
                </a:ln>
                <a:solidFill>
                  <a:schemeClr val="tx1"/>
                </a:solidFill>
                <a:effectLst/>
              </a:rPr>
              <a:t> </a:t>
            </a:r>
            <a:r>
              <a:rPr kumimoji="0" lang="el-GR" altLang="el-GR" sz="1800" b="0" u="none" strike="noStrike" cap="none" normalizeH="0" baseline="0" dirty="0" err="1">
                <a:ln>
                  <a:noFill/>
                </a:ln>
                <a:solidFill>
                  <a:schemeClr val="tx1"/>
                </a:solidFill>
                <a:effectLst/>
              </a:rPr>
              <a:t>Overview</a:t>
            </a:r>
            <a:endParaRPr kumimoji="0" lang="en-US" altLang="el-GR" sz="1800" b="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l-GR" altLang="el-GR" sz="1800" b="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l-GR" altLang="el-GR" sz="1800" b="0" u="none" strike="noStrike" cap="none" normalizeH="0" baseline="0" dirty="0" err="1">
                <a:ln>
                  <a:noFill/>
                </a:ln>
                <a:solidFill>
                  <a:schemeClr val="tx1"/>
                </a:solidFill>
                <a:effectLst/>
              </a:rPr>
              <a:t>Everly</a:t>
            </a:r>
            <a:r>
              <a:rPr kumimoji="0" lang="el-GR" altLang="el-GR" sz="1800" b="0" u="none" strike="noStrike" cap="none" normalizeH="0" baseline="0" dirty="0">
                <a:ln>
                  <a:noFill/>
                </a:ln>
                <a:solidFill>
                  <a:schemeClr val="tx1"/>
                </a:solidFill>
                <a:effectLst/>
              </a:rPr>
              <a:t>, G. S. &amp; </a:t>
            </a:r>
            <a:r>
              <a:rPr kumimoji="0" lang="el-GR" altLang="el-GR" sz="1800" b="0" u="none" strike="noStrike" cap="none" normalizeH="0" baseline="0" dirty="0" err="1">
                <a:ln>
                  <a:noFill/>
                </a:ln>
                <a:solidFill>
                  <a:schemeClr val="tx1"/>
                </a:solidFill>
                <a:effectLst/>
              </a:rPr>
              <a:t>Mitchell</a:t>
            </a:r>
            <a:r>
              <a:rPr kumimoji="0" lang="el-GR" altLang="el-GR" sz="1800" b="0" u="none" strike="noStrike" cap="none" normalizeH="0" baseline="0" dirty="0">
                <a:ln>
                  <a:noFill/>
                </a:ln>
                <a:solidFill>
                  <a:schemeClr val="tx1"/>
                </a:solidFill>
                <a:effectLst/>
              </a:rPr>
              <a:t>, J. T. (1999).</a:t>
            </a:r>
            <a:br>
              <a:rPr kumimoji="0" lang="el-GR" altLang="el-GR" sz="1800" b="0" u="none" strike="noStrike" cap="none" normalizeH="0" baseline="0" dirty="0">
                <a:ln>
                  <a:noFill/>
                </a:ln>
                <a:solidFill>
                  <a:schemeClr val="tx1"/>
                </a:solidFill>
                <a:effectLst/>
              </a:rPr>
            </a:br>
            <a:r>
              <a:rPr kumimoji="0" lang="el-GR" altLang="el-GR" sz="1800" b="0" u="none" strike="noStrike" cap="none" normalizeH="0" baseline="0" dirty="0" err="1">
                <a:ln>
                  <a:noFill/>
                </a:ln>
                <a:solidFill>
                  <a:schemeClr val="tx1"/>
                </a:solidFill>
                <a:effectLst/>
              </a:rPr>
              <a:t>Critical</a:t>
            </a:r>
            <a:r>
              <a:rPr kumimoji="0" lang="el-GR" altLang="el-GR" sz="1800" b="0" u="none" strike="noStrike" cap="none" normalizeH="0" baseline="0" dirty="0">
                <a:ln>
                  <a:noFill/>
                </a:ln>
                <a:solidFill>
                  <a:schemeClr val="tx1"/>
                </a:solidFill>
                <a:effectLst/>
              </a:rPr>
              <a:t> </a:t>
            </a:r>
            <a:r>
              <a:rPr kumimoji="0" lang="el-GR" altLang="el-GR" sz="1800" b="0" u="none" strike="noStrike" cap="none" normalizeH="0" baseline="0" dirty="0" err="1">
                <a:ln>
                  <a:noFill/>
                </a:ln>
                <a:solidFill>
                  <a:schemeClr val="tx1"/>
                </a:solidFill>
                <a:effectLst/>
              </a:rPr>
              <a:t>Incident</a:t>
            </a:r>
            <a:r>
              <a:rPr kumimoji="0" lang="el-GR" altLang="el-GR" sz="1800" b="0" u="none" strike="noStrike" cap="none" normalizeH="0" baseline="0" dirty="0">
                <a:ln>
                  <a:noFill/>
                </a:ln>
                <a:solidFill>
                  <a:schemeClr val="tx1"/>
                </a:solidFill>
                <a:effectLst/>
              </a:rPr>
              <a:t> </a:t>
            </a:r>
            <a:r>
              <a:rPr kumimoji="0" lang="el-GR" altLang="el-GR" sz="1800" b="0" u="none" strike="noStrike" cap="none" normalizeH="0" baseline="0" dirty="0" err="1">
                <a:ln>
                  <a:noFill/>
                </a:ln>
                <a:solidFill>
                  <a:schemeClr val="tx1"/>
                </a:solidFill>
                <a:effectLst/>
              </a:rPr>
              <a:t>Stress</a:t>
            </a:r>
            <a:r>
              <a:rPr kumimoji="0" lang="el-GR" altLang="el-GR" sz="1800" b="0" u="none" strike="noStrike" cap="none" normalizeH="0" baseline="0" dirty="0">
                <a:ln>
                  <a:noFill/>
                </a:ln>
                <a:solidFill>
                  <a:schemeClr val="tx1"/>
                </a:solidFill>
                <a:effectLst/>
              </a:rPr>
              <a:t> </a:t>
            </a:r>
            <a:r>
              <a:rPr kumimoji="0" lang="el-GR" altLang="el-GR" sz="1800" b="0" u="none" strike="noStrike" cap="none" normalizeH="0" baseline="0" dirty="0" err="1">
                <a:ln>
                  <a:noFill/>
                </a:ln>
                <a:solidFill>
                  <a:schemeClr val="tx1"/>
                </a:solidFill>
                <a:effectLst/>
              </a:rPr>
              <a:t>Management</a:t>
            </a:r>
            <a:r>
              <a:rPr kumimoji="0" lang="el-GR" altLang="el-GR" sz="1800" b="0" u="none" strike="noStrike" cap="none" normalizeH="0" baseline="0" dirty="0">
                <a:ln>
                  <a:noFill/>
                </a:ln>
                <a:solidFill>
                  <a:schemeClr val="tx1"/>
                </a:solidFill>
                <a:effectLst/>
              </a:rPr>
              <a:t> (CISM)</a:t>
            </a:r>
            <a:endParaRPr kumimoji="0" lang="en-US" altLang="el-GR" sz="1800" b="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l-GR" altLang="el-GR" sz="1800" b="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l-GR" altLang="el-GR" sz="1800" b="0" u="none" strike="noStrike" cap="none" normalizeH="0" baseline="0" dirty="0">
                <a:ln>
                  <a:noFill/>
                </a:ln>
                <a:solidFill>
                  <a:schemeClr val="tx1"/>
                </a:solidFill>
                <a:effectLst/>
              </a:rPr>
              <a:t>World Health Organization (2011).</a:t>
            </a:r>
            <a:br>
              <a:rPr kumimoji="0" lang="el-GR" altLang="el-GR" sz="1800" b="0" u="none" strike="noStrike" cap="none" normalizeH="0" baseline="0" dirty="0">
                <a:ln>
                  <a:noFill/>
                </a:ln>
                <a:solidFill>
                  <a:schemeClr val="tx1"/>
                </a:solidFill>
                <a:effectLst/>
              </a:rPr>
            </a:br>
            <a:r>
              <a:rPr kumimoji="0" lang="el-GR" altLang="el-GR" sz="1800" b="0" u="none" strike="noStrike" cap="none" normalizeH="0" baseline="0" dirty="0" err="1">
                <a:ln>
                  <a:noFill/>
                </a:ln>
                <a:solidFill>
                  <a:schemeClr val="tx1"/>
                </a:solidFill>
                <a:effectLst/>
              </a:rPr>
              <a:t>Psychological</a:t>
            </a:r>
            <a:r>
              <a:rPr kumimoji="0" lang="el-GR" altLang="el-GR" sz="1800" b="0" u="none" strike="noStrike" cap="none" normalizeH="0" baseline="0" dirty="0">
                <a:ln>
                  <a:noFill/>
                </a:ln>
                <a:solidFill>
                  <a:schemeClr val="tx1"/>
                </a:solidFill>
                <a:effectLst/>
              </a:rPr>
              <a:t> First </a:t>
            </a:r>
            <a:r>
              <a:rPr kumimoji="0" lang="el-GR" altLang="el-GR" sz="1800" b="0" u="none" strike="noStrike" cap="none" normalizeH="0" baseline="0" dirty="0" err="1">
                <a:ln>
                  <a:noFill/>
                </a:ln>
                <a:solidFill>
                  <a:schemeClr val="tx1"/>
                </a:solidFill>
                <a:effectLst/>
              </a:rPr>
              <a:t>Aid</a:t>
            </a:r>
            <a:r>
              <a:rPr kumimoji="0" lang="el-GR" altLang="el-GR" sz="1800" b="0" u="none" strike="noStrike" cap="none" normalizeH="0" baseline="0" dirty="0">
                <a:ln>
                  <a:noFill/>
                </a:ln>
                <a:solidFill>
                  <a:schemeClr val="tx1"/>
                </a:solidFill>
                <a:effectLst/>
              </a:rPr>
              <a:t>: </a:t>
            </a:r>
            <a:r>
              <a:rPr kumimoji="0" lang="el-GR" altLang="el-GR" sz="1800" b="0" u="none" strike="noStrike" cap="none" normalizeH="0" baseline="0" dirty="0" err="1">
                <a:ln>
                  <a:noFill/>
                </a:ln>
                <a:solidFill>
                  <a:schemeClr val="tx1"/>
                </a:solidFill>
                <a:effectLst/>
              </a:rPr>
              <a:t>Guide</a:t>
            </a:r>
            <a:r>
              <a:rPr kumimoji="0" lang="el-GR" altLang="el-GR" sz="1800" b="0" u="none" strike="noStrike" cap="none" normalizeH="0" baseline="0" dirty="0">
                <a:ln>
                  <a:noFill/>
                </a:ln>
                <a:solidFill>
                  <a:schemeClr val="tx1"/>
                </a:solidFill>
                <a:effectLst/>
              </a:rPr>
              <a:t> for </a:t>
            </a:r>
            <a:r>
              <a:rPr kumimoji="0" lang="el-GR" altLang="el-GR" sz="1800" b="0" u="none" strike="noStrike" cap="none" normalizeH="0" baseline="0" dirty="0" err="1">
                <a:ln>
                  <a:noFill/>
                </a:ln>
                <a:solidFill>
                  <a:schemeClr val="tx1"/>
                </a:solidFill>
                <a:effectLst/>
              </a:rPr>
              <a:t>Field</a:t>
            </a:r>
            <a:r>
              <a:rPr kumimoji="0" lang="el-GR" altLang="el-GR" sz="1800" b="0" u="none" strike="noStrike" cap="none" normalizeH="0" baseline="0" dirty="0">
                <a:ln>
                  <a:noFill/>
                </a:ln>
                <a:solidFill>
                  <a:schemeClr val="tx1"/>
                </a:solidFill>
                <a:effectLst/>
              </a:rPr>
              <a:t> </a:t>
            </a:r>
            <a:r>
              <a:rPr kumimoji="0" lang="el-GR" altLang="el-GR" sz="1800" b="0" u="none" strike="noStrike" cap="none" normalizeH="0" baseline="0" dirty="0" err="1">
                <a:ln>
                  <a:noFill/>
                </a:ln>
                <a:solidFill>
                  <a:schemeClr val="tx1"/>
                </a:solidFill>
                <a:effectLst/>
              </a:rPr>
              <a:t>Workers</a:t>
            </a:r>
            <a:endParaRPr kumimoji="0" lang="el-GR" altLang="el-GR" sz="1800" b="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3273607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654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41A01B-EEAF-DE2C-D5C8-F146FA4AACF5}"/>
              </a:ext>
            </a:extLst>
          </p:cNvPr>
          <p:cNvSpPr>
            <a:spLocks noGrp="1"/>
          </p:cNvSpPr>
          <p:nvPr>
            <p:ph type="title"/>
          </p:nvPr>
        </p:nvSpPr>
        <p:spPr>
          <a:xfrm>
            <a:off x="245661" y="1078173"/>
            <a:ext cx="11108140" cy="696036"/>
          </a:xfrm>
        </p:spPr>
        <p:txBody>
          <a:bodyPr>
            <a:normAutofit fontScale="90000"/>
          </a:bodyPr>
          <a:lstStyle/>
          <a:p>
            <a:r>
              <a:rPr lang="en-US" dirty="0"/>
              <a:t/>
            </a:r>
            <a:br>
              <a:rPr lang="en-US" dirty="0"/>
            </a:br>
            <a:r>
              <a:rPr lang="en-US" i="1" dirty="0" err="1"/>
              <a:t>Travmatik</a:t>
            </a:r>
            <a:r>
              <a:rPr lang="en-US" i="1" dirty="0"/>
              <a:t> </a:t>
            </a:r>
            <a:r>
              <a:rPr lang="en-US" i="1" dirty="0" err="1"/>
              <a:t>olayların</a:t>
            </a:r>
            <a:r>
              <a:rPr lang="en-US" i="1" dirty="0"/>
              <a:t> </a:t>
            </a:r>
            <a:r>
              <a:rPr lang="en-US" i="1" dirty="0" err="1"/>
              <a:t>ardından</a:t>
            </a:r>
            <a:r>
              <a:rPr lang="en-US" i="1" dirty="0"/>
              <a:t> </a:t>
            </a:r>
            <a:r>
              <a:rPr lang="en-US" i="1" dirty="0" err="1"/>
              <a:t>yapılandırılmış</a:t>
            </a:r>
            <a:r>
              <a:rPr lang="en-US" i="1" dirty="0"/>
              <a:t> </a:t>
            </a:r>
            <a:r>
              <a:rPr lang="en-US" i="1" dirty="0" err="1"/>
              <a:t>grup</a:t>
            </a:r>
            <a:r>
              <a:rPr lang="en-US" i="1" dirty="0"/>
              <a:t> </a:t>
            </a:r>
            <a:r>
              <a:rPr lang="en-US" i="1" dirty="0" err="1"/>
              <a:t>değerlendirmesi</a:t>
            </a:r>
            <a:endParaRPr lang="el-GR" dirty="0"/>
          </a:p>
        </p:txBody>
      </p:sp>
      <p:sp>
        <p:nvSpPr>
          <p:cNvPr id="3" name="Content Placeholder 2">
            <a:extLst>
              <a:ext uri="{FF2B5EF4-FFF2-40B4-BE49-F238E27FC236}">
                <a16:creationId xmlns="" xmlns:a16="http://schemas.microsoft.com/office/drawing/2014/main" id="{19F3176A-92DC-8F91-81FB-CB47DA330889}"/>
              </a:ext>
            </a:extLst>
          </p:cNvPr>
          <p:cNvSpPr>
            <a:spLocks noGrp="1"/>
          </p:cNvSpPr>
          <p:nvPr>
            <p:ph idx="1"/>
          </p:nvPr>
        </p:nvSpPr>
        <p:spPr/>
        <p:txBody>
          <a:bodyPr>
            <a:normAutofit/>
          </a:bodyPr>
          <a:lstStyle/>
          <a:p>
            <a:r>
              <a:rPr lang="en-US" sz="2000" dirty="0"/>
              <a:t>Bu </a:t>
            </a:r>
            <a:r>
              <a:rPr lang="en-US" sz="2000" dirty="0" err="1"/>
              <a:t>araç</a:t>
            </a:r>
            <a:r>
              <a:rPr lang="en-US" sz="2000" dirty="0"/>
              <a:t>, </a:t>
            </a:r>
            <a:r>
              <a:rPr lang="en-US" sz="2000" dirty="0" err="1"/>
              <a:t>müdahale</a:t>
            </a:r>
            <a:r>
              <a:rPr lang="en-US" sz="2000" dirty="0"/>
              <a:t> </a:t>
            </a:r>
            <a:r>
              <a:rPr lang="en-US" sz="2000" dirty="0" err="1"/>
              <a:t>ekiplerinin</a:t>
            </a:r>
            <a:r>
              <a:rPr lang="en-US" sz="2000" dirty="0"/>
              <a:t> </a:t>
            </a:r>
            <a:r>
              <a:rPr lang="en-US" sz="2000" dirty="0" err="1"/>
              <a:t>kritik</a:t>
            </a:r>
            <a:r>
              <a:rPr lang="en-US" sz="2000" dirty="0"/>
              <a:t> </a:t>
            </a:r>
            <a:r>
              <a:rPr lang="en-US" sz="2000" dirty="0" err="1"/>
              <a:t>olaylardan</a:t>
            </a:r>
            <a:r>
              <a:rPr lang="en-US" sz="2000" dirty="0"/>
              <a:t> </a:t>
            </a:r>
            <a:r>
              <a:rPr lang="en-US" sz="2000" dirty="0" err="1"/>
              <a:t>sonra</a:t>
            </a:r>
            <a:r>
              <a:rPr lang="en-US" sz="2000" dirty="0"/>
              <a:t> </a:t>
            </a:r>
            <a:r>
              <a:rPr lang="en-US" sz="2000" dirty="0" err="1"/>
              <a:t>yaşadıkları</a:t>
            </a:r>
            <a:r>
              <a:rPr lang="en-US" sz="2000" dirty="0"/>
              <a:t> </a:t>
            </a:r>
            <a:r>
              <a:rPr lang="en-US" sz="2000" dirty="0" err="1"/>
              <a:t>zorlu</a:t>
            </a:r>
            <a:r>
              <a:rPr lang="en-US" sz="2000" dirty="0"/>
              <a:t> </a:t>
            </a:r>
            <a:r>
              <a:rPr lang="en-US" sz="2000" dirty="0" err="1"/>
              <a:t>deneyimleri</a:t>
            </a:r>
            <a:r>
              <a:rPr lang="en-US" sz="2000" dirty="0"/>
              <a:t> </a:t>
            </a:r>
            <a:r>
              <a:rPr lang="en-US" sz="2000" dirty="0" err="1"/>
              <a:t>işlemelerine</a:t>
            </a:r>
            <a:r>
              <a:rPr lang="en-US" sz="2000" dirty="0"/>
              <a:t> </a:t>
            </a:r>
            <a:r>
              <a:rPr lang="en-US" sz="2000" dirty="0" err="1"/>
              <a:t>ve</a:t>
            </a:r>
            <a:r>
              <a:rPr lang="en-US" sz="2000" dirty="0"/>
              <a:t> </a:t>
            </a:r>
            <a:r>
              <a:rPr lang="en-US" sz="2000" dirty="0" err="1"/>
              <a:t>uzun</a:t>
            </a:r>
            <a:r>
              <a:rPr lang="en-US" sz="2000" dirty="0"/>
              <a:t> </a:t>
            </a:r>
            <a:r>
              <a:rPr lang="en-US" sz="2000" dirty="0" err="1"/>
              <a:t>vadeli</a:t>
            </a:r>
            <a:r>
              <a:rPr lang="en-US" sz="2000" dirty="0"/>
              <a:t> </a:t>
            </a:r>
            <a:r>
              <a:rPr lang="en-US" sz="2000" dirty="0" err="1"/>
              <a:t>stres</a:t>
            </a:r>
            <a:r>
              <a:rPr lang="en-US" sz="2000" dirty="0"/>
              <a:t> </a:t>
            </a:r>
            <a:r>
              <a:rPr lang="en-US" sz="2000" dirty="0" err="1"/>
              <a:t>veya</a:t>
            </a:r>
            <a:r>
              <a:rPr lang="en-US" sz="2000" dirty="0"/>
              <a:t> </a:t>
            </a:r>
            <a:r>
              <a:rPr lang="en-US" sz="2000" dirty="0" err="1"/>
              <a:t>travma</a:t>
            </a:r>
            <a:r>
              <a:rPr lang="en-US" sz="2000" dirty="0"/>
              <a:t> </a:t>
            </a:r>
            <a:r>
              <a:rPr lang="en-US" sz="2000" dirty="0" err="1"/>
              <a:t>riskini</a:t>
            </a:r>
            <a:r>
              <a:rPr lang="en-US" sz="2000" dirty="0"/>
              <a:t> </a:t>
            </a:r>
            <a:r>
              <a:rPr lang="en-US" sz="2000" dirty="0" err="1"/>
              <a:t>azaltmalarına</a:t>
            </a:r>
            <a:r>
              <a:rPr lang="en-US" sz="2000" dirty="0"/>
              <a:t> </a:t>
            </a:r>
            <a:r>
              <a:rPr lang="en-US" sz="2000" dirty="0" err="1"/>
              <a:t>yardımcı</a:t>
            </a:r>
            <a:r>
              <a:rPr lang="en-US" sz="2000" dirty="0"/>
              <a:t> </a:t>
            </a:r>
            <a:r>
              <a:rPr lang="en-US" sz="2000" dirty="0" err="1" smtClean="0"/>
              <a:t>olur</a:t>
            </a:r>
            <a:r>
              <a:rPr lang="en-US" sz="2000" dirty="0" smtClean="0"/>
              <a:t>.</a:t>
            </a:r>
            <a:endParaRPr lang="en-US" sz="2000" dirty="0"/>
          </a:p>
          <a:p>
            <a:endParaRPr lang="en-US" sz="2000" dirty="0"/>
          </a:p>
          <a:p>
            <a:r>
              <a:rPr lang="en-US" sz="2000" dirty="0"/>
              <a:t>Bu </a:t>
            </a:r>
            <a:r>
              <a:rPr lang="en-US" sz="2000" dirty="0" err="1"/>
              <a:t>yöntemi</a:t>
            </a:r>
            <a:r>
              <a:rPr lang="en-US" sz="2000" dirty="0"/>
              <a:t>, </a:t>
            </a:r>
            <a:r>
              <a:rPr lang="en-US" sz="2000" dirty="0" err="1"/>
              <a:t>takımlar</a:t>
            </a:r>
            <a:r>
              <a:rPr lang="en-US" sz="2000" dirty="0"/>
              <a:t> son </a:t>
            </a:r>
            <a:r>
              <a:rPr lang="en-US" sz="2000" dirty="0" err="1"/>
              <a:t>derece</a:t>
            </a:r>
            <a:r>
              <a:rPr lang="en-US" sz="2000" dirty="0"/>
              <a:t> </a:t>
            </a:r>
            <a:r>
              <a:rPr lang="en-US" sz="2000" dirty="0" err="1"/>
              <a:t>stresli</a:t>
            </a:r>
            <a:r>
              <a:rPr lang="en-US" sz="2000" dirty="0"/>
              <a:t> </a:t>
            </a:r>
            <a:r>
              <a:rPr lang="en-US" sz="2000" dirty="0" err="1"/>
              <a:t>veya</a:t>
            </a:r>
            <a:r>
              <a:rPr lang="en-US" sz="2000" dirty="0"/>
              <a:t> </a:t>
            </a:r>
            <a:r>
              <a:rPr lang="en-US" sz="2000" dirty="0" err="1"/>
              <a:t>travmatik</a:t>
            </a:r>
            <a:r>
              <a:rPr lang="en-US" sz="2000" dirty="0"/>
              <a:t> </a:t>
            </a:r>
            <a:r>
              <a:rPr lang="en-US" sz="2000" dirty="0" err="1"/>
              <a:t>olaylara</a:t>
            </a:r>
            <a:r>
              <a:rPr lang="en-US" sz="2000" dirty="0"/>
              <a:t> </a:t>
            </a:r>
            <a:r>
              <a:rPr lang="en-US" sz="2000" dirty="0" err="1"/>
              <a:t>maruz</a:t>
            </a:r>
            <a:r>
              <a:rPr lang="en-US" sz="2000" dirty="0"/>
              <a:t> </a:t>
            </a:r>
            <a:r>
              <a:rPr lang="en-US" sz="2000" dirty="0" err="1"/>
              <a:t>kaldığında</a:t>
            </a:r>
            <a:r>
              <a:rPr lang="en-US" sz="2000" dirty="0"/>
              <a:t> </a:t>
            </a:r>
            <a:r>
              <a:rPr lang="en-US" sz="2000" dirty="0" err="1" smtClean="0"/>
              <a:t>kullanı</a:t>
            </a:r>
            <a:r>
              <a:rPr lang="tr-TR" sz="2000" dirty="0" smtClean="0"/>
              <a:t>r</a:t>
            </a:r>
            <a:r>
              <a:rPr lang="en-US" sz="2000" dirty="0" smtClean="0"/>
              <a:t>.</a:t>
            </a:r>
            <a:endParaRPr lang="el-GR" sz="2000" dirty="0"/>
          </a:p>
        </p:txBody>
      </p:sp>
    </p:spTree>
    <p:extLst>
      <p:ext uri="{BB962C8B-B14F-4D97-AF65-F5344CB8AC3E}">
        <p14:creationId xmlns:p14="http://schemas.microsoft.com/office/powerpoint/2010/main" val="3038690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85C34FE8-2902-2BC0-000B-E4DE9CB6FFFC}"/>
              </a:ext>
            </a:extLst>
          </p:cNvPr>
          <p:cNvSpPr>
            <a:spLocks noGrp="1"/>
          </p:cNvSpPr>
          <p:nvPr>
            <p:ph type="title"/>
          </p:nvPr>
        </p:nvSpPr>
        <p:spPr>
          <a:xfrm>
            <a:off x="450376" y="1050878"/>
            <a:ext cx="10897074" cy="593677"/>
          </a:xfrm>
        </p:spPr>
        <p:txBody>
          <a:bodyPr>
            <a:normAutofit fontScale="90000"/>
          </a:bodyPr>
          <a:lstStyle/>
          <a:p>
            <a:r>
              <a:rPr lang="fi-FI" dirty="0"/>
              <a:t>Ne zaman ve kimin için?</a:t>
            </a:r>
            <a:endParaRPr lang="en-US" dirty="0"/>
          </a:p>
        </p:txBody>
      </p:sp>
      <p:sp>
        <p:nvSpPr>
          <p:cNvPr id="5" name="Text Placeholder 4">
            <a:extLst>
              <a:ext uri="{FF2B5EF4-FFF2-40B4-BE49-F238E27FC236}">
                <a16:creationId xmlns="" xmlns:a16="http://schemas.microsoft.com/office/drawing/2014/main" id="{C4ECE2EF-79A4-2B35-1B0D-8720F7FD1433}"/>
              </a:ext>
            </a:extLst>
          </p:cNvPr>
          <p:cNvSpPr>
            <a:spLocks noGrp="1"/>
          </p:cNvSpPr>
          <p:nvPr>
            <p:ph type="body" idx="1"/>
          </p:nvPr>
        </p:nvSpPr>
        <p:spPr>
          <a:xfrm>
            <a:off x="450377" y="1856097"/>
            <a:ext cx="10897074" cy="4233554"/>
          </a:xfrm>
        </p:spPr>
        <p:txBody>
          <a:bodyPr>
            <a:normAutofit fontScale="85000" lnSpcReduction="20000"/>
          </a:bodyPr>
          <a:lstStyle/>
          <a:p>
            <a:pPr marL="342900" indent="-342900">
              <a:buFont typeface="Arial" panose="020B0604020202020204" pitchFamily="34" charset="0"/>
              <a:buChar char="•"/>
            </a:pPr>
            <a:r>
              <a:rPr lang="en-US" dirty="0" err="1"/>
              <a:t>Kritik</a:t>
            </a:r>
            <a:r>
              <a:rPr lang="en-US" dirty="0"/>
              <a:t> </a:t>
            </a:r>
            <a:r>
              <a:rPr lang="en-US" dirty="0" err="1"/>
              <a:t>bir</a:t>
            </a:r>
            <a:r>
              <a:rPr lang="en-US" dirty="0"/>
              <a:t> </a:t>
            </a:r>
            <a:r>
              <a:rPr lang="en-US" dirty="0" err="1"/>
              <a:t>olaydan</a:t>
            </a:r>
            <a:r>
              <a:rPr lang="en-US" dirty="0"/>
              <a:t> </a:t>
            </a:r>
            <a:r>
              <a:rPr lang="en-US" dirty="0" err="1"/>
              <a:t>sonra</a:t>
            </a:r>
            <a:r>
              <a:rPr lang="en-US" dirty="0"/>
              <a:t> (</a:t>
            </a:r>
            <a:r>
              <a:rPr lang="en-US" dirty="0" err="1"/>
              <a:t>örneğin</a:t>
            </a:r>
            <a:r>
              <a:rPr lang="en-US" dirty="0"/>
              <a:t> </a:t>
            </a:r>
            <a:r>
              <a:rPr lang="en-US" dirty="0" err="1"/>
              <a:t>yangın</a:t>
            </a:r>
            <a:r>
              <a:rPr lang="en-US" dirty="0"/>
              <a:t>, </a:t>
            </a:r>
            <a:r>
              <a:rPr lang="en-US" dirty="0" err="1"/>
              <a:t>sel</a:t>
            </a:r>
            <a:r>
              <a:rPr lang="en-US" dirty="0"/>
              <a:t>, </a:t>
            </a:r>
            <a:r>
              <a:rPr lang="en-US" dirty="0" err="1"/>
              <a:t>kitlesel</a:t>
            </a:r>
            <a:r>
              <a:rPr lang="en-US" dirty="0"/>
              <a:t> can </a:t>
            </a:r>
            <a:r>
              <a:rPr lang="en-US" dirty="0" err="1"/>
              <a:t>kaybı</a:t>
            </a:r>
            <a:r>
              <a:rPr lang="en-US" dirty="0"/>
              <a:t> </a:t>
            </a:r>
            <a:r>
              <a:rPr lang="en-US" dirty="0" err="1"/>
              <a:t>olayı</a:t>
            </a:r>
            <a:r>
              <a:rPr lang="en-US" dirty="0"/>
              <a:t>)</a:t>
            </a:r>
          </a:p>
          <a:p>
            <a:pPr marL="342900" indent="-342900">
              <a:buFont typeface="Arial" panose="020B0604020202020204" pitchFamily="34" charset="0"/>
              <a:buChar char="•"/>
            </a:pPr>
            <a:r>
              <a:rPr lang="en-US" dirty="0" err="1"/>
              <a:t>Olaydan</a:t>
            </a:r>
            <a:r>
              <a:rPr lang="en-US" dirty="0"/>
              <a:t> </a:t>
            </a:r>
            <a:r>
              <a:rPr lang="en-US" b="1" dirty="0"/>
              <a:t>24-72 </a:t>
            </a:r>
            <a:r>
              <a:rPr lang="en-US" b="1" dirty="0" err="1"/>
              <a:t>saat</a:t>
            </a:r>
            <a:r>
              <a:rPr lang="en-US" b="1" dirty="0"/>
              <a:t> </a:t>
            </a:r>
            <a:r>
              <a:rPr lang="en-US" b="1" dirty="0" err="1"/>
              <a:t>sonra</a:t>
            </a:r>
            <a:endParaRPr lang="en-US" dirty="0"/>
          </a:p>
          <a:p>
            <a:pPr marL="342900" indent="-342900">
              <a:buFont typeface="Arial" panose="020B0604020202020204" pitchFamily="34" charset="0"/>
              <a:buChar char="•"/>
            </a:pPr>
            <a:r>
              <a:rPr lang="en-US" dirty="0" err="1"/>
              <a:t>Acil</a:t>
            </a:r>
            <a:r>
              <a:rPr lang="en-US" dirty="0"/>
              <a:t> durum </a:t>
            </a:r>
            <a:r>
              <a:rPr lang="en-US" dirty="0" err="1"/>
              <a:t>müdahalesi</a:t>
            </a:r>
            <a:r>
              <a:rPr lang="en-US" dirty="0"/>
              <a:t> </a:t>
            </a:r>
            <a:r>
              <a:rPr lang="en-US" dirty="0" err="1"/>
              <a:t>sırasında</a:t>
            </a:r>
            <a:r>
              <a:rPr lang="en-US" dirty="0"/>
              <a:t> </a:t>
            </a:r>
            <a:r>
              <a:rPr lang="en-US" dirty="0" err="1"/>
              <a:t>değil</a:t>
            </a:r>
            <a:r>
              <a:rPr lang="en-US" dirty="0"/>
              <a:t>.</a:t>
            </a:r>
          </a:p>
          <a:p>
            <a:r>
              <a:rPr lang="tr-TR" b="1" dirty="0" smtClean="0"/>
              <a:t>Kimin için</a:t>
            </a:r>
            <a:r>
              <a:rPr lang="en-US" b="1" dirty="0" smtClean="0"/>
              <a:t>?</a:t>
            </a:r>
            <a:endParaRPr lang="en-US" dirty="0"/>
          </a:p>
          <a:p>
            <a:pPr marL="342900" indent="-342900">
              <a:buFont typeface="Arial" panose="020B0604020202020204" pitchFamily="34" charset="0"/>
              <a:buChar char="•"/>
            </a:pPr>
            <a:r>
              <a:rPr lang="en-US" dirty="0" err="1" smtClean="0"/>
              <a:t>İtfaiyeciler</a:t>
            </a:r>
            <a:endParaRPr lang="tr-TR" dirty="0" smtClean="0"/>
          </a:p>
          <a:p>
            <a:pPr marL="342900" indent="-342900">
              <a:buFont typeface="Arial" panose="020B0604020202020204" pitchFamily="34" charset="0"/>
              <a:buChar char="•"/>
            </a:pPr>
            <a:r>
              <a:rPr lang="en-US" dirty="0"/>
              <a:t>Paramedics</a:t>
            </a:r>
          </a:p>
          <a:p>
            <a:pPr marL="342900" indent="-342900">
              <a:buFont typeface="Arial" panose="020B0604020202020204" pitchFamily="34" charset="0"/>
              <a:buChar char="•"/>
            </a:pPr>
            <a:r>
              <a:rPr lang="en-US" dirty="0"/>
              <a:t>Polis </a:t>
            </a:r>
            <a:r>
              <a:rPr lang="en-US" dirty="0" err="1"/>
              <a:t>memurları</a:t>
            </a:r>
            <a:endParaRPr lang="en-US" dirty="0"/>
          </a:p>
          <a:p>
            <a:pPr marL="342900" indent="-342900">
              <a:buFont typeface="Arial" panose="020B0604020202020204" pitchFamily="34" charset="0"/>
              <a:buChar char="•"/>
            </a:pPr>
            <a:r>
              <a:rPr lang="en-US" dirty="0" err="1"/>
              <a:t>Diğer</a:t>
            </a:r>
            <a:r>
              <a:rPr lang="en-US" dirty="0"/>
              <a:t> </a:t>
            </a:r>
            <a:r>
              <a:rPr lang="en-US" dirty="0" err="1"/>
              <a:t>acil</a:t>
            </a:r>
            <a:r>
              <a:rPr lang="en-US" dirty="0"/>
              <a:t> </a:t>
            </a:r>
            <a:r>
              <a:rPr lang="en-US" dirty="0" err="1"/>
              <a:t>müdahale</a:t>
            </a:r>
            <a:r>
              <a:rPr lang="en-US" dirty="0"/>
              <a:t> </a:t>
            </a:r>
            <a:r>
              <a:rPr lang="en-US" dirty="0" err="1"/>
              <a:t>ekipleri</a:t>
            </a:r>
            <a:endParaRPr lang="en-US" dirty="0"/>
          </a:p>
          <a:p>
            <a:r>
              <a:rPr lang="en-US" b="1" dirty="0" err="1"/>
              <a:t>Grup</a:t>
            </a:r>
            <a:r>
              <a:rPr lang="en-US" b="1" dirty="0"/>
              <a:t> </a:t>
            </a:r>
            <a:r>
              <a:rPr lang="en-US" b="1" dirty="0" err="1"/>
              <a:t>boyutu</a:t>
            </a:r>
            <a:r>
              <a:rPr lang="en-US" b="1" dirty="0"/>
              <a:t>:</a:t>
            </a:r>
            <a:endParaRPr lang="en-US" dirty="0"/>
          </a:p>
          <a:p>
            <a:pPr marL="342900" indent="-342900">
              <a:buFont typeface="Arial" panose="020B0604020202020204" pitchFamily="34" charset="0"/>
              <a:buChar char="•"/>
            </a:pPr>
            <a:r>
              <a:rPr lang="en-US" dirty="0" err="1"/>
              <a:t>Küçük</a:t>
            </a:r>
            <a:r>
              <a:rPr lang="en-US" dirty="0"/>
              <a:t> </a:t>
            </a:r>
            <a:r>
              <a:rPr lang="en-US" dirty="0" err="1"/>
              <a:t>gruplar</a:t>
            </a:r>
            <a:r>
              <a:rPr lang="en-US" dirty="0"/>
              <a:t> (6-10 </a:t>
            </a:r>
            <a:r>
              <a:rPr lang="en-US" dirty="0" err="1"/>
              <a:t>katılımcı</a:t>
            </a:r>
            <a:r>
              <a:rPr lang="en-US" dirty="0"/>
              <a:t>)</a:t>
            </a:r>
          </a:p>
          <a:p>
            <a:endParaRPr lang="el-GR" dirty="0"/>
          </a:p>
        </p:txBody>
      </p:sp>
    </p:spTree>
    <p:extLst>
      <p:ext uri="{BB962C8B-B14F-4D97-AF65-F5344CB8AC3E}">
        <p14:creationId xmlns:p14="http://schemas.microsoft.com/office/powerpoint/2010/main" val="1441683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62243BB-1F12-AF87-D950-EF024253771B}"/>
            </a:ext>
          </a:extLst>
        </p:cNvPr>
        <p:cNvGrpSpPr/>
        <p:nvPr/>
      </p:nvGrpSpPr>
      <p:grpSpPr>
        <a:xfrm>
          <a:off x="0" y="0"/>
          <a:ext cx="0" cy="0"/>
          <a:chOff x="0" y="0"/>
          <a:chExt cx="0" cy="0"/>
        </a:xfrm>
      </p:grpSpPr>
      <p:sp>
        <p:nvSpPr>
          <p:cNvPr id="4" name="Title 3">
            <a:extLst>
              <a:ext uri="{FF2B5EF4-FFF2-40B4-BE49-F238E27FC236}">
                <a16:creationId xmlns="" xmlns:a16="http://schemas.microsoft.com/office/drawing/2014/main" id="{1F477A62-78D5-D949-D1B2-044C3DF11AA9}"/>
              </a:ext>
            </a:extLst>
          </p:cNvPr>
          <p:cNvSpPr>
            <a:spLocks noGrp="1"/>
          </p:cNvSpPr>
          <p:nvPr>
            <p:ph type="title"/>
          </p:nvPr>
        </p:nvSpPr>
        <p:spPr>
          <a:xfrm>
            <a:off x="450376" y="1050878"/>
            <a:ext cx="10897074" cy="593677"/>
          </a:xfrm>
        </p:spPr>
        <p:txBody>
          <a:bodyPr>
            <a:normAutofit fontScale="90000"/>
          </a:bodyPr>
          <a:lstStyle/>
          <a:p>
            <a:r>
              <a:rPr lang="tr-TR" dirty="0" smtClean="0"/>
              <a:t>Neden önemli</a:t>
            </a:r>
            <a:endParaRPr lang="en-US" dirty="0"/>
          </a:p>
        </p:txBody>
      </p:sp>
      <p:sp>
        <p:nvSpPr>
          <p:cNvPr id="5" name="Text Placeholder 4">
            <a:extLst>
              <a:ext uri="{FF2B5EF4-FFF2-40B4-BE49-F238E27FC236}">
                <a16:creationId xmlns="" xmlns:a16="http://schemas.microsoft.com/office/drawing/2014/main" id="{9D6A0B97-7133-C7C8-1A16-F8DDB027707B}"/>
              </a:ext>
            </a:extLst>
          </p:cNvPr>
          <p:cNvSpPr>
            <a:spLocks noGrp="1"/>
          </p:cNvSpPr>
          <p:nvPr>
            <p:ph type="body" idx="1"/>
          </p:nvPr>
        </p:nvSpPr>
        <p:spPr>
          <a:xfrm>
            <a:off x="450377" y="1856097"/>
            <a:ext cx="10897074" cy="4233554"/>
          </a:xfrm>
        </p:spPr>
        <p:txBody>
          <a:bodyPr>
            <a:normAutofit/>
          </a:bodyPr>
          <a:lstStyle/>
          <a:p>
            <a:pPr marL="342900" indent="-342900">
              <a:buFont typeface="Arial" panose="020B0604020202020204" pitchFamily="34" charset="0"/>
              <a:buChar char="•"/>
            </a:pPr>
            <a:r>
              <a:rPr lang="en-US" sz="2000" dirty="0" err="1"/>
              <a:t>Kritik</a:t>
            </a:r>
            <a:r>
              <a:rPr lang="en-US" sz="2000" dirty="0"/>
              <a:t> </a:t>
            </a:r>
            <a:r>
              <a:rPr lang="en-US" sz="2000" dirty="0" err="1"/>
              <a:t>olayların</a:t>
            </a:r>
            <a:r>
              <a:rPr lang="en-US" sz="2000" dirty="0"/>
              <a:t> </a:t>
            </a:r>
            <a:r>
              <a:rPr lang="en-US" sz="2000" dirty="0" err="1"/>
              <a:t>ardından</a:t>
            </a:r>
            <a:r>
              <a:rPr lang="en-US" sz="2000" dirty="0"/>
              <a:t> </a:t>
            </a:r>
            <a:r>
              <a:rPr lang="en-US" sz="2000" dirty="0" err="1"/>
              <a:t>müdahale</a:t>
            </a:r>
            <a:r>
              <a:rPr lang="en-US" sz="2000" dirty="0"/>
              <a:t> </a:t>
            </a:r>
            <a:r>
              <a:rPr lang="en-US" sz="2000" dirty="0" err="1"/>
              <a:t>ekipleri</a:t>
            </a:r>
            <a:r>
              <a:rPr lang="en-US" sz="2000" dirty="0"/>
              <a:t> </a:t>
            </a:r>
            <a:r>
              <a:rPr lang="en-US" sz="2000" dirty="0" err="1"/>
              <a:t>çeşitli</a:t>
            </a:r>
            <a:r>
              <a:rPr lang="en-US" sz="2000" dirty="0"/>
              <a:t> </a:t>
            </a:r>
            <a:r>
              <a:rPr lang="en-US" sz="2000" dirty="0" err="1"/>
              <a:t>sorunlarla</a:t>
            </a:r>
            <a:r>
              <a:rPr lang="en-US" sz="2000" dirty="0"/>
              <a:t> </a:t>
            </a:r>
            <a:r>
              <a:rPr lang="en-US" sz="2000" dirty="0" err="1"/>
              <a:t>karşılaşabilir</a:t>
            </a:r>
            <a:r>
              <a:rPr lang="en-US" sz="2000" dirty="0" smtClean="0"/>
              <a:t>.</a:t>
            </a:r>
            <a:endParaRPr lang="en-US" sz="2000" dirty="0"/>
          </a:p>
          <a:p>
            <a:pPr marL="342900" indent="-342900">
              <a:buFont typeface="Arial" panose="020B0604020202020204" pitchFamily="34" charset="0"/>
              <a:buChar char="•"/>
            </a:pPr>
            <a:r>
              <a:rPr lang="en-US" sz="2000" dirty="0" err="1"/>
              <a:t>Güçlü</a:t>
            </a:r>
            <a:r>
              <a:rPr lang="en-US" sz="2000" dirty="0"/>
              <a:t> </a:t>
            </a:r>
            <a:r>
              <a:rPr lang="en-US" sz="2000" dirty="0" err="1"/>
              <a:t>duygular</a:t>
            </a:r>
            <a:r>
              <a:rPr lang="en-US" sz="2000" dirty="0"/>
              <a:t> (</a:t>
            </a:r>
            <a:r>
              <a:rPr lang="en-US" sz="2000" dirty="0" err="1"/>
              <a:t>şok</a:t>
            </a:r>
            <a:r>
              <a:rPr lang="en-US" sz="2000" dirty="0"/>
              <a:t>, </a:t>
            </a:r>
            <a:r>
              <a:rPr lang="en-US" sz="2000" dirty="0" err="1"/>
              <a:t>korku</a:t>
            </a:r>
            <a:r>
              <a:rPr lang="en-US" sz="2000" dirty="0"/>
              <a:t>, </a:t>
            </a:r>
            <a:r>
              <a:rPr lang="en-US" sz="2000" dirty="0" err="1"/>
              <a:t>öfke</a:t>
            </a:r>
            <a:r>
              <a:rPr lang="en-US" sz="2000" dirty="0"/>
              <a:t>)</a:t>
            </a:r>
          </a:p>
          <a:p>
            <a:pPr marL="342900" indent="-342900">
              <a:buFont typeface="Arial" panose="020B0604020202020204" pitchFamily="34" charset="0"/>
              <a:buChar char="•"/>
            </a:pPr>
            <a:r>
              <a:rPr lang="en-US" sz="2000" dirty="0" err="1"/>
              <a:t>Fiziksel</a:t>
            </a:r>
            <a:r>
              <a:rPr lang="en-US" sz="2000" dirty="0"/>
              <a:t> </a:t>
            </a:r>
            <a:r>
              <a:rPr lang="en-US" sz="2000" dirty="0" err="1"/>
              <a:t>reaksiyonlar</a:t>
            </a:r>
            <a:r>
              <a:rPr lang="en-US" sz="2000" dirty="0"/>
              <a:t> (</a:t>
            </a:r>
            <a:r>
              <a:rPr lang="en-US" sz="2000" dirty="0" err="1"/>
              <a:t>yorgunluk</a:t>
            </a:r>
            <a:r>
              <a:rPr lang="en-US" sz="2000" dirty="0"/>
              <a:t>, </a:t>
            </a:r>
            <a:r>
              <a:rPr lang="en-US" sz="2000" dirty="0" err="1"/>
              <a:t>baş</a:t>
            </a:r>
            <a:r>
              <a:rPr lang="en-US" sz="2000" dirty="0"/>
              <a:t> </a:t>
            </a:r>
            <a:r>
              <a:rPr lang="en-US" sz="2000" dirty="0" err="1"/>
              <a:t>ağrısı</a:t>
            </a:r>
            <a:r>
              <a:rPr lang="en-US" sz="2000" dirty="0"/>
              <a:t>, </a:t>
            </a:r>
            <a:r>
              <a:rPr lang="en-US" sz="2000" dirty="0" err="1"/>
              <a:t>uyku</a:t>
            </a:r>
            <a:r>
              <a:rPr lang="en-US" sz="2000" dirty="0"/>
              <a:t> </a:t>
            </a:r>
            <a:r>
              <a:rPr lang="en-US" sz="2000" dirty="0" err="1"/>
              <a:t>sorunları</a:t>
            </a:r>
            <a:r>
              <a:rPr lang="en-US" sz="2000" dirty="0"/>
              <a:t>)</a:t>
            </a:r>
          </a:p>
          <a:p>
            <a:pPr marL="342900" indent="-342900">
              <a:buFont typeface="Arial" panose="020B0604020202020204" pitchFamily="34" charset="0"/>
              <a:buChar char="•"/>
            </a:pPr>
            <a:r>
              <a:rPr lang="en-US" sz="2000" dirty="0" err="1"/>
              <a:t>Yalnızlık</a:t>
            </a:r>
            <a:r>
              <a:rPr lang="en-US" sz="2000" dirty="0"/>
              <a:t> </a:t>
            </a:r>
            <a:r>
              <a:rPr lang="en-US" sz="2000" dirty="0" err="1"/>
              <a:t>veya</a:t>
            </a:r>
            <a:r>
              <a:rPr lang="en-US" sz="2000" dirty="0"/>
              <a:t> </a:t>
            </a:r>
            <a:r>
              <a:rPr lang="en-US" sz="2000" dirty="0" err="1"/>
              <a:t>suçluluk</a:t>
            </a:r>
            <a:r>
              <a:rPr lang="en-US" sz="2000" dirty="0"/>
              <a:t> </a:t>
            </a:r>
            <a:r>
              <a:rPr lang="en-US" sz="2000" dirty="0" err="1"/>
              <a:t>duyguları</a:t>
            </a:r>
            <a:endParaRPr lang="en-US" sz="2000" dirty="0"/>
          </a:p>
          <a:p>
            <a:endParaRPr lang="en-US" sz="2000" dirty="0"/>
          </a:p>
          <a:p>
            <a:r>
              <a:rPr lang="en-US" sz="2000" b="1" dirty="0"/>
              <a:t>CISD </a:t>
            </a:r>
            <a:r>
              <a:rPr lang="en-US" sz="2000" b="1" dirty="0" err="1"/>
              <a:t>nasıl</a:t>
            </a:r>
            <a:r>
              <a:rPr lang="en-US" sz="2000" b="1" dirty="0"/>
              <a:t> </a:t>
            </a:r>
            <a:r>
              <a:rPr lang="en-US" sz="2000" b="1" dirty="0" err="1"/>
              <a:t>yardımcı</a:t>
            </a:r>
            <a:r>
              <a:rPr lang="en-US" sz="2000" b="1" dirty="0"/>
              <a:t> </a:t>
            </a:r>
            <a:r>
              <a:rPr lang="en-US" sz="2000" b="1" dirty="0" err="1"/>
              <a:t>oluyor</a:t>
            </a:r>
            <a:r>
              <a:rPr lang="en-US" sz="2000" b="1" dirty="0"/>
              <a:t>? </a:t>
            </a:r>
            <a:endParaRPr lang="en-US" sz="2000" dirty="0"/>
          </a:p>
          <a:p>
            <a:pPr marL="342900" indent="-342900">
              <a:buFont typeface="Arial" panose="020B0604020202020204" pitchFamily="34" charset="0"/>
              <a:buChar char="•"/>
            </a:pPr>
            <a:r>
              <a:rPr lang="en-US" sz="2000" dirty="0" err="1"/>
              <a:t>Stres</a:t>
            </a:r>
            <a:r>
              <a:rPr lang="en-US" sz="2000" dirty="0"/>
              <a:t> </a:t>
            </a:r>
            <a:r>
              <a:rPr lang="en-US" sz="2000" dirty="0" err="1"/>
              <a:t>tepkilerini</a:t>
            </a:r>
            <a:r>
              <a:rPr lang="en-US" sz="2000" dirty="0"/>
              <a:t> </a:t>
            </a:r>
            <a:r>
              <a:rPr lang="en-US" sz="2000" dirty="0" err="1"/>
              <a:t>normalleştirir</a:t>
            </a:r>
            <a:r>
              <a:rPr lang="en-US" sz="2000" dirty="0"/>
              <a:t>.</a:t>
            </a:r>
          </a:p>
          <a:p>
            <a:pPr marL="342900" indent="-342900">
              <a:buFont typeface="Arial" panose="020B0604020202020204" pitchFamily="34" charset="0"/>
              <a:buChar char="•"/>
            </a:pPr>
            <a:r>
              <a:rPr lang="en-US" sz="2000" dirty="0" err="1"/>
              <a:t>Akran</a:t>
            </a:r>
            <a:r>
              <a:rPr lang="en-US" sz="2000" dirty="0"/>
              <a:t> </a:t>
            </a:r>
            <a:r>
              <a:rPr lang="en-US" sz="2000" dirty="0" err="1"/>
              <a:t>desteğini</a:t>
            </a:r>
            <a:r>
              <a:rPr lang="en-US" sz="2000" dirty="0"/>
              <a:t> </a:t>
            </a:r>
            <a:r>
              <a:rPr lang="en-US" sz="2000" dirty="0" err="1"/>
              <a:t>ve</a:t>
            </a:r>
            <a:r>
              <a:rPr lang="en-US" sz="2000" dirty="0"/>
              <a:t> </a:t>
            </a:r>
            <a:r>
              <a:rPr lang="en-US" sz="2000" dirty="0" err="1"/>
              <a:t>güvenini</a:t>
            </a:r>
            <a:r>
              <a:rPr lang="en-US" sz="2000" dirty="0"/>
              <a:t> </a:t>
            </a:r>
            <a:r>
              <a:rPr lang="en-US" sz="2000" dirty="0" err="1"/>
              <a:t>güçlendirir</a:t>
            </a:r>
            <a:r>
              <a:rPr lang="en-US" sz="2000" dirty="0"/>
              <a:t>.</a:t>
            </a:r>
          </a:p>
          <a:p>
            <a:pPr marL="342900" indent="-342900">
              <a:buFont typeface="Arial" panose="020B0604020202020204" pitchFamily="34" charset="0"/>
              <a:buChar char="•"/>
            </a:pPr>
            <a:r>
              <a:rPr lang="en-US" sz="2000" dirty="0" err="1"/>
              <a:t>Uzun</a:t>
            </a:r>
            <a:r>
              <a:rPr lang="en-US" sz="2000" dirty="0"/>
              <a:t> </a:t>
            </a:r>
            <a:r>
              <a:rPr lang="en-US" sz="2000" dirty="0" err="1"/>
              <a:t>vadeli</a:t>
            </a:r>
            <a:r>
              <a:rPr lang="en-US" sz="2000" dirty="0"/>
              <a:t> </a:t>
            </a:r>
            <a:r>
              <a:rPr lang="en-US" sz="2000" dirty="0" err="1"/>
              <a:t>psikolojik</a:t>
            </a:r>
            <a:r>
              <a:rPr lang="en-US" sz="2000" dirty="0"/>
              <a:t> </a:t>
            </a:r>
            <a:r>
              <a:rPr lang="en-US" sz="2000" dirty="0" err="1"/>
              <a:t>zarar</a:t>
            </a:r>
            <a:r>
              <a:rPr lang="en-US" sz="2000" dirty="0"/>
              <a:t> </a:t>
            </a:r>
            <a:r>
              <a:rPr lang="en-US" sz="2000" dirty="0" err="1"/>
              <a:t>riskini</a:t>
            </a:r>
            <a:r>
              <a:rPr lang="en-US" sz="2000" dirty="0"/>
              <a:t> </a:t>
            </a:r>
            <a:r>
              <a:rPr lang="en-US" sz="2000" dirty="0" err="1"/>
              <a:t>azaltır</a:t>
            </a:r>
            <a:r>
              <a:rPr lang="en-US" sz="2000" dirty="0"/>
              <a:t>.</a:t>
            </a:r>
          </a:p>
          <a:p>
            <a:endParaRPr lang="el-GR" dirty="0"/>
          </a:p>
        </p:txBody>
      </p:sp>
    </p:spTree>
    <p:extLst>
      <p:ext uri="{BB962C8B-B14F-4D97-AF65-F5344CB8AC3E}">
        <p14:creationId xmlns:p14="http://schemas.microsoft.com/office/powerpoint/2010/main" val="2219271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C17FA057-9026-EDA6-317D-044D7694C40A}"/>
            </a:ext>
          </a:extLst>
        </p:cNvPr>
        <p:cNvGrpSpPr/>
        <p:nvPr/>
      </p:nvGrpSpPr>
      <p:grpSpPr>
        <a:xfrm>
          <a:off x="0" y="0"/>
          <a:ext cx="0" cy="0"/>
          <a:chOff x="0" y="0"/>
          <a:chExt cx="0" cy="0"/>
        </a:xfrm>
      </p:grpSpPr>
      <p:sp>
        <p:nvSpPr>
          <p:cNvPr id="4" name="Title 3">
            <a:extLst>
              <a:ext uri="{FF2B5EF4-FFF2-40B4-BE49-F238E27FC236}">
                <a16:creationId xmlns="" xmlns:a16="http://schemas.microsoft.com/office/drawing/2014/main" id="{1A50945F-781D-F941-BDE9-375DD4D446B9}"/>
              </a:ext>
            </a:extLst>
          </p:cNvPr>
          <p:cNvSpPr>
            <a:spLocks noGrp="1"/>
          </p:cNvSpPr>
          <p:nvPr>
            <p:ph type="title"/>
          </p:nvPr>
        </p:nvSpPr>
        <p:spPr>
          <a:xfrm>
            <a:off x="450376" y="1016758"/>
            <a:ext cx="10918209" cy="627798"/>
          </a:xfrm>
        </p:spPr>
        <p:txBody>
          <a:bodyPr>
            <a:normAutofit fontScale="90000"/>
          </a:bodyPr>
          <a:lstStyle/>
          <a:p>
            <a:r>
              <a:rPr lang="en-US" dirty="0"/>
              <a:t>CISD </a:t>
            </a:r>
            <a:r>
              <a:rPr lang="en-US" dirty="0" err="1"/>
              <a:t>Nasıl</a:t>
            </a:r>
            <a:r>
              <a:rPr lang="en-US" dirty="0"/>
              <a:t> </a:t>
            </a:r>
            <a:r>
              <a:rPr lang="en-US" dirty="0" err="1"/>
              <a:t>Çalışır</a:t>
            </a:r>
            <a:r>
              <a:rPr lang="en-US" dirty="0"/>
              <a:t>: 7 </a:t>
            </a:r>
            <a:r>
              <a:rPr lang="en-US" dirty="0" err="1"/>
              <a:t>Temel</a:t>
            </a:r>
            <a:r>
              <a:rPr lang="en-US" dirty="0"/>
              <a:t> </a:t>
            </a:r>
            <a:r>
              <a:rPr lang="en-US" dirty="0" err="1"/>
              <a:t>Aşama</a:t>
            </a:r>
            <a:endParaRPr lang="en-US" dirty="0"/>
          </a:p>
        </p:txBody>
      </p:sp>
      <p:sp>
        <p:nvSpPr>
          <p:cNvPr id="5" name="Text Placeholder 4">
            <a:extLst>
              <a:ext uri="{FF2B5EF4-FFF2-40B4-BE49-F238E27FC236}">
                <a16:creationId xmlns="" xmlns:a16="http://schemas.microsoft.com/office/drawing/2014/main" id="{B99301D6-D17B-F18B-CB5E-BF12BA9E274F}"/>
              </a:ext>
            </a:extLst>
          </p:cNvPr>
          <p:cNvSpPr>
            <a:spLocks noGrp="1"/>
          </p:cNvSpPr>
          <p:nvPr>
            <p:ph type="body" idx="1"/>
          </p:nvPr>
        </p:nvSpPr>
        <p:spPr>
          <a:xfrm>
            <a:off x="450376" y="1746913"/>
            <a:ext cx="10672549" cy="4342738"/>
          </a:xfrm>
        </p:spPr>
        <p:txBody>
          <a:bodyPr>
            <a:normAutofit/>
          </a:bodyPr>
          <a:lstStyle/>
          <a:p>
            <a:r>
              <a:rPr lang="en-US" sz="2600" dirty="0"/>
              <a:t>CISD </a:t>
            </a:r>
            <a:r>
              <a:rPr lang="en-US" sz="2600" dirty="0" err="1"/>
              <a:t>açık</a:t>
            </a:r>
            <a:r>
              <a:rPr lang="en-US" sz="2600" dirty="0"/>
              <a:t> </a:t>
            </a:r>
            <a:r>
              <a:rPr lang="en-US" sz="2600" dirty="0" err="1"/>
              <a:t>ve</a:t>
            </a:r>
            <a:r>
              <a:rPr lang="en-US" sz="2600" dirty="0"/>
              <a:t> </a:t>
            </a:r>
            <a:r>
              <a:rPr lang="en-US" sz="2600" dirty="0" err="1"/>
              <a:t>yapılandırılmış</a:t>
            </a:r>
            <a:r>
              <a:rPr lang="en-US" sz="2600" dirty="0"/>
              <a:t> </a:t>
            </a:r>
            <a:r>
              <a:rPr lang="en-US" sz="2600" dirty="0" err="1"/>
              <a:t>bir</a:t>
            </a:r>
            <a:r>
              <a:rPr lang="en-US" sz="2600" dirty="0"/>
              <a:t> </a:t>
            </a:r>
            <a:r>
              <a:rPr lang="en-US" sz="2600" dirty="0" err="1"/>
              <a:t>süreci</a:t>
            </a:r>
            <a:r>
              <a:rPr lang="en-US" sz="2600" dirty="0"/>
              <a:t> </a:t>
            </a:r>
            <a:r>
              <a:rPr lang="en-US" sz="2600" dirty="0" err="1"/>
              <a:t>takip</a:t>
            </a:r>
            <a:r>
              <a:rPr lang="en-US" sz="2600" dirty="0"/>
              <a:t> </a:t>
            </a:r>
            <a:r>
              <a:rPr lang="en-US" sz="2600" dirty="0" err="1"/>
              <a:t>eder</a:t>
            </a:r>
            <a:r>
              <a:rPr lang="en-US" sz="2600" dirty="0"/>
              <a:t>. </a:t>
            </a:r>
          </a:p>
          <a:p>
            <a:pPr marL="342900" indent="-342900">
              <a:buFont typeface="Arial" panose="020B0604020202020204" pitchFamily="34" charset="0"/>
              <a:buChar char="•"/>
            </a:pPr>
            <a:r>
              <a:rPr lang="tr-TR" sz="1900" b="1" dirty="0" smtClean="0"/>
              <a:t>Giriş</a:t>
            </a:r>
            <a:r>
              <a:rPr lang="en-US" sz="1900" b="1" dirty="0" smtClean="0">
                <a:sym typeface="Wingdings" panose="05000000000000000000" pitchFamily="2" charset="2"/>
              </a:rPr>
              <a:t> </a:t>
            </a:r>
            <a:r>
              <a:rPr lang="en-US" sz="1900" dirty="0" err="1"/>
              <a:t>Amacı</a:t>
            </a:r>
            <a:r>
              <a:rPr lang="en-US" sz="1900" dirty="0"/>
              <a:t>, </a:t>
            </a:r>
            <a:r>
              <a:rPr lang="en-US" sz="1900" dirty="0" err="1"/>
              <a:t>kuralları</a:t>
            </a:r>
            <a:r>
              <a:rPr lang="en-US" sz="1900" dirty="0"/>
              <a:t> </a:t>
            </a:r>
            <a:r>
              <a:rPr lang="en-US" sz="1900" dirty="0" err="1"/>
              <a:t>ve</a:t>
            </a:r>
            <a:r>
              <a:rPr lang="en-US" sz="1900" dirty="0"/>
              <a:t> </a:t>
            </a:r>
            <a:r>
              <a:rPr lang="en-US" sz="1900" dirty="0" err="1"/>
              <a:t>gizliliği</a:t>
            </a:r>
            <a:r>
              <a:rPr lang="en-US" sz="1900" dirty="0"/>
              <a:t> </a:t>
            </a:r>
            <a:r>
              <a:rPr lang="en-US" sz="1900" dirty="0" err="1"/>
              <a:t>açıklayın</a:t>
            </a:r>
            <a:r>
              <a:rPr lang="en-US" sz="1900" dirty="0"/>
              <a:t>.</a:t>
            </a:r>
          </a:p>
          <a:p>
            <a:pPr marL="342900" indent="-342900">
              <a:buFont typeface="Arial" panose="020B0604020202020204" pitchFamily="34" charset="0"/>
              <a:buChar char="•"/>
            </a:pPr>
            <a:r>
              <a:rPr lang="tr-TR" sz="1900" b="1" dirty="0" smtClean="0"/>
              <a:t>Gerçekler</a:t>
            </a:r>
            <a:r>
              <a:rPr lang="en-US" sz="1900" b="1" dirty="0" smtClean="0">
                <a:sym typeface="Wingdings" panose="05000000000000000000" pitchFamily="2" charset="2"/>
              </a:rPr>
              <a:t> </a:t>
            </a:r>
            <a:r>
              <a:rPr lang="en-US" sz="1900" dirty="0" err="1"/>
              <a:t>Katılımcılar</a:t>
            </a:r>
            <a:r>
              <a:rPr lang="en-US" sz="1900" dirty="0"/>
              <a:t> </a:t>
            </a:r>
            <a:r>
              <a:rPr lang="en-US" sz="1900" dirty="0" err="1"/>
              <a:t>yaşananları</a:t>
            </a:r>
            <a:r>
              <a:rPr lang="en-US" sz="1900" dirty="0"/>
              <a:t> </a:t>
            </a:r>
            <a:r>
              <a:rPr lang="en-US" sz="1900" dirty="0" err="1"/>
              <a:t>kendi</a:t>
            </a:r>
            <a:r>
              <a:rPr lang="en-US" sz="1900" dirty="0"/>
              <a:t> </a:t>
            </a:r>
            <a:r>
              <a:rPr lang="en-US" sz="1900" dirty="0" err="1"/>
              <a:t>bakış</a:t>
            </a:r>
            <a:r>
              <a:rPr lang="en-US" sz="1900" dirty="0"/>
              <a:t> </a:t>
            </a:r>
            <a:r>
              <a:rPr lang="en-US" sz="1900" dirty="0" err="1"/>
              <a:t>açılarından</a:t>
            </a:r>
            <a:r>
              <a:rPr lang="en-US" sz="1900" dirty="0"/>
              <a:t> </a:t>
            </a:r>
            <a:r>
              <a:rPr lang="en-US" sz="1900" dirty="0" err="1"/>
              <a:t>anlatıyorlar</a:t>
            </a:r>
            <a:r>
              <a:rPr lang="en-US" sz="1900" dirty="0" smtClean="0"/>
              <a:t>.</a:t>
            </a:r>
            <a:endParaRPr lang="en-US" sz="1900" dirty="0"/>
          </a:p>
          <a:p>
            <a:pPr marL="342900" indent="-342900">
              <a:buFont typeface="Arial" panose="020B0604020202020204" pitchFamily="34" charset="0"/>
              <a:buChar char="•"/>
            </a:pPr>
            <a:r>
              <a:rPr lang="tr-TR" sz="1900" b="1" dirty="0" smtClean="0"/>
              <a:t>Düşünceler</a:t>
            </a:r>
            <a:r>
              <a:rPr lang="en-US" sz="1900" b="1" dirty="0" smtClean="0">
                <a:sym typeface="Wingdings" panose="05000000000000000000" pitchFamily="2" charset="2"/>
              </a:rPr>
              <a:t> </a:t>
            </a:r>
            <a:r>
              <a:rPr lang="en-US" sz="1900" dirty="0"/>
              <a:t>Olay </a:t>
            </a:r>
            <a:r>
              <a:rPr lang="en-US" sz="1900" dirty="0" err="1"/>
              <a:t>sırasında</a:t>
            </a:r>
            <a:r>
              <a:rPr lang="en-US" sz="1900" dirty="0"/>
              <a:t> </a:t>
            </a:r>
            <a:r>
              <a:rPr lang="en-US" sz="1900" dirty="0" err="1"/>
              <a:t>veya</a:t>
            </a:r>
            <a:r>
              <a:rPr lang="en-US" sz="1900" dirty="0"/>
              <a:t> </a:t>
            </a:r>
            <a:r>
              <a:rPr lang="en-US" sz="1900" dirty="0" err="1"/>
              <a:t>sonrasında</a:t>
            </a:r>
            <a:r>
              <a:rPr lang="en-US" sz="1900" dirty="0"/>
              <a:t> ilk </a:t>
            </a:r>
            <a:r>
              <a:rPr lang="en-US" sz="1900" dirty="0" err="1"/>
              <a:t>düşüncelerinizi</a:t>
            </a:r>
            <a:r>
              <a:rPr lang="en-US" sz="1900" dirty="0"/>
              <a:t> </a:t>
            </a:r>
            <a:r>
              <a:rPr lang="en-US" sz="1900" dirty="0" err="1"/>
              <a:t>paylaşın</a:t>
            </a:r>
            <a:r>
              <a:rPr lang="en-US" sz="1900" dirty="0"/>
              <a:t>.</a:t>
            </a:r>
          </a:p>
          <a:p>
            <a:pPr marL="342900" indent="-342900">
              <a:buFont typeface="Arial" panose="020B0604020202020204" pitchFamily="34" charset="0"/>
              <a:buChar char="•"/>
            </a:pPr>
            <a:r>
              <a:rPr lang="tr-TR" sz="1900" b="1" dirty="0" smtClean="0"/>
              <a:t>Tepkiler</a:t>
            </a:r>
            <a:r>
              <a:rPr lang="en-US" sz="1900" b="1" dirty="0" smtClean="0">
                <a:sym typeface="Wingdings" panose="05000000000000000000" pitchFamily="2" charset="2"/>
              </a:rPr>
              <a:t> </a:t>
            </a:r>
            <a:r>
              <a:rPr lang="en-US" sz="1900" dirty="0" err="1"/>
              <a:t>Duygusal</a:t>
            </a:r>
            <a:r>
              <a:rPr lang="en-US" sz="1900" dirty="0"/>
              <a:t> </a:t>
            </a:r>
            <a:r>
              <a:rPr lang="en-US" sz="1900" dirty="0" err="1"/>
              <a:t>tepkilerden</a:t>
            </a:r>
            <a:r>
              <a:rPr lang="en-US" sz="1900" dirty="0"/>
              <a:t> </a:t>
            </a:r>
            <a:r>
              <a:rPr lang="en-US" sz="1900" dirty="0" err="1"/>
              <a:t>bahsedin</a:t>
            </a:r>
            <a:r>
              <a:rPr lang="en-US" sz="1900" dirty="0"/>
              <a:t>.</a:t>
            </a:r>
          </a:p>
          <a:p>
            <a:pPr marL="342900" indent="-342900">
              <a:buFont typeface="Arial" panose="020B0604020202020204" pitchFamily="34" charset="0"/>
              <a:buChar char="•"/>
            </a:pPr>
            <a:r>
              <a:rPr lang="tr-TR" sz="1900" b="1" dirty="0" smtClean="0"/>
              <a:t>Semptomlar</a:t>
            </a:r>
            <a:r>
              <a:rPr lang="en-US" sz="1900" b="1" dirty="0" smtClean="0">
                <a:sym typeface="Wingdings" panose="05000000000000000000" pitchFamily="2" charset="2"/>
              </a:rPr>
              <a:t> </a:t>
            </a:r>
            <a:r>
              <a:rPr lang="en-US" sz="1900" dirty="0" err="1"/>
              <a:t>Fiziksel</a:t>
            </a:r>
            <a:r>
              <a:rPr lang="en-US" sz="1900" dirty="0"/>
              <a:t> </a:t>
            </a:r>
            <a:r>
              <a:rPr lang="en-US" sz="1900" dirty="0" err="1"/>
              <a:t>veya</a:t>
            </a:r>
            <a:r>
              <a:rPr lang="en-US" sz="1900" dirty="0"/>
              <a:t> </a:t>
            </a:r>
            <a:r>
              <a:rPr lang="en-US" sz="1900" dirty="0" err="1"/>
              <a:t>psikolojik</a:t>
            </a:r>
            <a:r>
              <a:rPr lang="en-US" sz="1900" dirty="0"/>
              <a:t> </a:t>
            </a:r>
            <a:r>
              <a:rPr lang="en-US" sz="1900" dirty="0" err="1"/>
              <a:t>stres</a:t>
            </a:r>
            <a:r>
              <a:rPr lang="en-US" sz="1900" dirty="0"/>
              <a:t> </a:t>
            </a:r>
            <a:r>
              <a:rPr lang="en-US" sz="1900" dirty="0" err="1"/>
              <a:t>tepkilerini</a:t>
            </a:r>
            <a:r>
              <a:rPr lang="en-US" sz="1900" dirty="0"/>
              <a:t> </a:t>
            </a:r>
            <a:r>
              <a:rPr lang="en-US" sz="1900" dirty="0" err="1"/>
              <a:t>belirleyin</a:t>
            </a:r>
            <a:r>
              <a:rPr lang="en-US" sz="1900" dirty="0"/>
              <a:t>.</a:t>
            </a:r>
          </a:p>
          <a:p>
            <a:pPr marL="342900" indent="-342900">
              <a:buFont typeface="Arial" panose="020B0604020202020204" pitchFamily="34" charset="0"/>
              <a:buChar char="•"/>
            </a:pPr>
            <a:r>
              <a:rPr lang="tr-TR" sz="1900" b="1" dirty="0" smtClean="0"/>
              <a:t>Öğretim</a:t>
            </a:r>
            <a:r>
              <a:rPr lang="en-US" sz="1900" b="1" dirty="0" smtClean="0">
                <a:sym typeface="Wingdings" panose="05000000000000000000" pitchFamily="2" charset="2"/>
              </a:rPr>
              <a:t> </a:t>
            </a:r>
            <a:r>
              <a:rPr lang="en-US" sz="1900" dirty="0" err="1"/>
              <a:t>Stresle</a:t>
            </a:r>
            <a:r>
              <a:rPr lang="en-US" sz="1900" dirty="0"/>
              <a:t> </a:t>
            </a:r>
            <a:r>
              <a:rPr lang="en-US" sz="1900" dirty="0" err="1"/>
              <a:t>başa</a:t>
            </a:r>
            <a:r>
              <a:rPr lang="en-US" sz="1900" dirty="0"/>
              <a:t> </a:t>
            </a:r>
            <a:r>
              <a:rPr lang="en-US" sz="1900" dirty="0" err="1"/>
              <a:t>çıkma</a:t>
            </a:r>
            <a:r>
              <a:rPr lang="en-US" sz="1900" dirty="0"/>
              <a:t> </a:t>
            </a:r>
            <a:r>
              <a:rPr lang="en-US" sz="1900" dirty="0" err="1"/>
              <a:t>stratejilerini</a:t>
            </a:r>
            <a:r>
              <a:rPr lang="en-US" sz="1900" dirty="0"/>
              <a:t> </a:t>
            </a:r>
            <a:r>
              <a:rPr lang="en-US" sz="1900" dirty="0" err="1"/>
              <a:t>öğrenin</a:t>
            </a:r>
            <a:r>
              <a:rPr lang="en-US" sz="1900" dirty="0"/>
              <a:t> </a:t>
            </a:r>
            <a:r>
              <a:rPr lang="en-US" sz="1900" dirty="0" err="1"/>
              <a:t>ve</a:t>
            </a:r>
            <a:r>
              <a:rPr lang="en-US" sz="1900" dirty="0"/>
              <a:t> normal </a:t>
            </a:r>
            <a:r>
              <a:rPr lang="en-US" sz="1900" dirty="0" err="1"/>
              <a:t>stres</a:t>
            </a:r>
            <a:r>
              <a:rPr lang="en-US" sz="1900" dirty="0"/>
              <a:t> </a:t>
            </a:r>
            <a:r>
              <a:rPr lang="en-US" sz="1900" dirty="0" err="1"/>
              <a:t>tepkilerini</a:t>
            </a:r>
            <a:r>
              <a:rPr lang="en-US" sz="1900" dirty="0"/>
              <a:t> </a:t>
            </a:r>
            <a:r>
              <a:rPr lang="en-US" sz="1900" dirty="0" err="1"/>
              <a:t>anlayın</a:t>
            </a:r>
            <a:r>
              <a:rPr lang="en-US" sz="1900" dirty="0"/>
              <a:t>.</a:t>
            </a:r>
          </a:p>
          <a:p>
            <a:pPr marL="342900" indent="-342900">
              <a:buFont typeface="Arial" panose="020B0604020202020204" pitchFamily="34" charset="0"/>
              <a:buChar char="•"/>
            </a:pPr>
            <a:r>
              <a:rPr lang="tr-TR" sz="1900" b="1" dirty="0" smtClean="0"/>
              <a:t>Yeniden Giriş</a:t>
            </a:r>
            <a:r>
              <a:rPr lang="en-US" sz="1900" b="1" dirty="0" smtClean="0"/>
              <a:t> </a:t>
            </a:r>
            <a:r>
              <a:rPr lang="en-US" sz="1900" b="1" dirty="0">
                <a:sym typeface="Wingdings" panose="05000000000000000000" pitchFamily="2" charset="2"/>
              </a:rPr>
              <a:t> </a:t>
            </a:r>
            <a:r>
              <a:rPr lang="en-US" sz="1900" dirty="0" err="1"/>
              <a:t>Özetleyin</a:t>
            </a:r>
            <a:r>
              <a:rPr lang="en-US" sz="1900" dirty="0"/>
              <a:t>, </a:t>
            </a:r>
            <a:r>
              <a:rPr lang="en-US" sz="1900" dirty="0" err="1"/>
              <a:t>kaynakları</a:t>
            </a:r>
            <a:r>
              <a:rPr lang="en-US" sz="1900" dirty="0"/>
              <a:t> </a:t>
            </a:r>
            <a:r>
              <a:rPr lang="en-US" sz="1900" dirty="0" err="1"/>
              <a:t>paylaşın</a:t>
            </a:r>
            <a:r>
              <a:rPr lang="en-US" sz="1900" dirty="0"/>
              <a:t> </a:t>
            </a:r>
            <a:r>
              <a:rPr lang="en-US" sz="1900" dirty="0" err="1"/>
              <a:t>ve</a:t>
            </a:r>
            <a:r>
              <a:rPr lang="en-US" sz="1900" dirty="0"/>
              <a:t> </a:t>
            </a:r>
            <a:r>
              <a:rPr lang="en-US" sz="1900" dirty="0" err="1"/>
              <a:t>oturumu</a:t>
            </a:r>
            <a:r>
              <a:rPr lang="en-US" sz="1900" dirty="0"/>
              <a:t> </a:t>
            </a:r>
            <a:r>
              <a:rPr lang="en-US" sz="1900" dirty="0" err="1"/>
              <a:t>sonlandırın</a:t>
            </a:r>
            <a:r>
              <a:rPr lang="en-US" sz="1900" dirty="0" smtClean="0"/>
              <a:t>.</a:t>
            </a:r>
            <a:endParaRPr lang="en-US" sz="2600" dirty="0"/>
          </a:p>
          <a:p>
            <a:endParaRPr lang="el-GR" dirty="0"/>
          </a:p>
        </p:txBody>
      </p:sp>
    </p:spTree>
    <p:extLst>
      <p:ext uri="{BB962C8B-B14F-4D97-AF65-F5344CB8AC3E}">
        <p14:creationId xmlns:p14="http://schemas.microsoft.com/office/powerpoint/2010/main" val="2666397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DD54793-3495-00B3-DD81-C1DDF5C16C42}"/>
              </a:ext>
            </a:extLst>
          </p:cNvPr>
          <p:cNvSpPr>
            <a:spLocks noGrp="1"/>
          </p:cNvSpPr>
          <p:nvPr>
            <p:ph type="title"/>
          </p:nvPr>
        </p:nvSpPr>
        <p:spPr>
          <a:xfrm>
            <a:off x="839788" y="1121434"/>
            <a:ext cx="8353198" cy="1600200"/>
          </a:xfrm>
        </p:spPr>
        <p:txBody>
          <a:bodyPr/>
          <a:lstStyle/>
          <a:p>
            <a:r>
              <a:rPr lang="en-US" dirty="0"/>
              <a:t> </a:t>
            </a:r>
            <a:r>
              <a:rPr lang="en-US" dirty="0" err="1"/>
              <a:t>Yapılması</a:t>
            </a:r>
            <a:r>
              <a:rPr lang="en-US" dirty="0"/>
              <a:t> </a:t>
            </a:r>
            <a:r>
              <a:rPr lang="en-US" dirty="0" err="1"/>
              <a:t>ve</a:t>
            </a:r>
            <a:r>
              <a:rPr lang="en-US" dirty="0"/>
              <a:t> </a:t>
            </a:r>
            <a:r>
              <a:rPr lang="en-US" dirty="0" err="1"/>
              <a:t>Yapılmaması</a:t>
            </a:r>
            <a:r>
              <a:rPr lang="en-US" dirty="0"/>
              <a:t> </a:t>
            </a:r>
            <a:r>
              <a:rPr lang="en-US" dirty="0" err="1"/>
              <a:t>Gerekenler</a:t>
            </a:r>
            <a:endParaRPr lang="el-GR" dirty="0"/>
          </a:p>
        </p:txBody>
      </p:sp>
      <p:sp>
        <p:nvSpPr>
          <p:cNvPr id="3" name="Text Placeholder 2">
            <a:extLst>
              <a:ext uri="{FF2B5EF4-FFF2-40B4-BE49-F238E27FC236}">
                <a16:creationId xmlns="" xmlns:a16="http://schemas.microsoft.com/office/drawing/2014/main" id="{7EF117CF-92F0-2B36-BD28-54285834D900}"/>
              </a:ext>
            </a:extLst>
          </p:cNvPr>
          <p:cNvSpPr>
            <a:spLocks noGrp="1"/>
          </p:cNvSpPr>
          <p:nvPr>
            <p:ph type="body" sz="half" idx="2"/>
          </p:nvPr>
        </p:nvSpPr>
        <p:spPr/>
        <p:txBody>
          <a:bodyPr/>
          <a:lstStyle/>
          <a:p>
            <a:r>
              <a:rPr lang="tr-TR" b="1" dirty="0" smtClean="0"/>
              <a:t>Yapılması gerekenler</a:t>
            </a:r>
            <a:endParaRPr lang="en-US" b="1" dirty="0"/>
          </a:p>
          <a:p>
            <a:pPr marL="285750" indent="-285750">
              <a:buFont typeface="Arial" panose="020B0604020202020204" pitchFamily="34" charset="0"/>
              <a:buChar char="•"/>
            </a:pPr>
            <a:r>
              <a:rPr lang="en-US" dirty="0" err="1"/>
              <a:t>Gönüllü</a:t>
            </a:r>
            <a:r>
              <a:rPr lang="en-US" dirty="0"/>
              <a:t> </a:t>
            </a:r>
            <a:r>
              <a:rPr lang="en-US" dirty="0" err="1"/>
              <a:t>olarak</a:t>
            </a:r>
            <a:r>
              <a:rPr lang="en-US" dirty="0"/>
              <a:t> </a:t>
            </a:r>
            <a:r>
              <a:rPr lang="en-US" dirty="0" err="1" smtClean="0"/>
              <a:t>katılın</a:t>
            </a:r>
            <a:r>
              <a:rPr lang="tr-TR" dirty="0" smtClean="0"/>
              <a:t>.</a:t>
            </a:r>
          </a:p>
          <a:p>
            <a:pPr marL="285750" indent="-285750">
              <a:buFont typeface="Arial" panose="020B0604020202020204" pitchFamily="34" charset="0"/>
              <a:buChar char="•"/>
            </a:pPr>
            <a:r>
              <a:rPr lang="en-US" dirty="0" err="1"/>
              <a:t>Başkalarını</a:t>
            </a:r>
            <a:r>
              <a:rPr lang="en-US" dirty="0"/>
              <a:t> </a:t>
            </a:r>
            <a:r>
              <a:rPr lang="en-US" dirty="0" err="1"/>
              <a:t>saygıyla</a:t>
            </a:r>
            <a:r>
              <a:rPr lang="en-US" dirty="0"/>
              <a:t> </a:t>
            </a:r>
            <a:r>
              <a:rPr lang="en-US" dirty="0" err="1"/>
              <a:t>dinleyin</a:t>
            </a:r>
            <a:r>
              <a:rPr lang="en-US" dirty="0" smtClean="0"/>
              <a:t>.</a:t>
            </a:r>
            <a:endParaRPr lang="tr-TR" dirty="0" smtClean="0"/>
          </a:p>
          <a:p>
            <a:pPr marL="285750" indent="-285750">
              <a:buFont typeface="Arial" panose="020B0604020202020204" pitchFamily="34" charset="0"/>
              <a:buChar char="•"/>
            </a:pPr>
            <a:r>
              <a:rPr lang="en-US" dirty="0" err="1"/>
              <a:t>Sadece</a:t>
            </a:r>
            <a:r>
              <a:rPr lang="en-US" dirty="0"/>
              <a:t> </a:t>
            </a:r>
            <a:r>
              <a:rPr lang="en-US" dirty="0" err="1"/>
              <a:t>kendinizi</a:t>
            </a:r>
            <a:r>
              <a:rPr lang="en-US" dirty="0"/>
              <a:t> </a:t>
            </a:r>
            <a:r>
              <a:rPr lang="en-US" dirty="0" err="1"/>
              <a:t>rahat</a:t>
            </a:r>
            <a:r>
              <a:rPr lang="en-US" dirty="0"/>
              <a:t> </a:t>
            </a:r>
            <a:r>
              <a:rPr lang="en-US" dirty="0" err="1"/>
              <a:t>hissettiğiniz</a:t>
            </a:r>
            <a:r>
              <a:rPr lang="en-US" dirty="0"/>
              <a:t> </a:t>
            </a:r>
            <a:r>
              <a:rPr lang="en-US" dirty="0" err="1"/>
              <a:t>takdirde</a:t>
            </a:r>
            <a:r>
              <a:rPr lang="en-US" dirty="0"/>
              <a:t> </a:t>
            </a:r>
            <a:r>
              <a:rPr lang="en-US" dirty="0" err="1"/>
              <a:t>konuşun</a:t>
            </a:r>
            <a:r>
              <a:rPr lang="en-US" dirty="0"/>
              <a:t>.</a:t>
            </a:r>
          </a:p>
          <a:p>
            <a:pPr marL="285750" indent="-285750">
              <a:buFont typeface="Arial" panose="020B0604020202020204" pitchFamily="34" charset="0"/>
              <a:buChar char="•"/>
            </a:pPr>
            <a:r>
              <a:rPr lang="en-US" dirty="0" err="1"/>
              <a:t>Kişisel</a:t>
            </a:r>
            <a:r>
              <a:rPr lang="en-US" dirty="0"/>
              <a:t> </a:t>
            </a:r>
            <a:r>
              <a:rPr lang="en-US" dirty="0" err="1"/>
              <a:t>deneyimlere</a:t>
            </a:r>
            <a:r>
              <a:rPr lang="en-US" dirty="0"/>
              <a:t> </a:t>
            </a:r>
            <a:r>
              <a:rPr lang="en-US" dirty="0" err="1" smtClean="0"/>
              <a:t>odaklanın</a:t>
            </a:r>
            <a:r>
              <a:rPr lang="tr-TR" dirty="0" smtClean="0"/>
              <a:t>.</a:t>
            </a:r>
            <a:endParaRPr lang="en-US" dirty="0"/>
          </a:p>
          <a:p>
            <a:endParaRPr lang="el-GR" dirty="0"/>
          </a:p>
        </p:txBody>
      </p:sp>
      <p:sp>
        <p:nvSpPr>
          <p:cNvPr id="7" name="TextBox 6">
            <a:extLst>
              <a:ext uri="{FF2B5EF4-FFF2-40B4-BE49-F238E27FC236}">
                <a16:creationId xmlns="" xmlns:a16="http://schemas.microsoft.com/office/drawing/2014/main" id="{479212BC-9B9A-589A-930F-0F6C9540223D}"/>
              </a:ext>
            </a:extLst>
          </p:cNvPr>
          <p:cNvSpPr txBox="1"/>
          <p:nvPr/>
        </p:nvSpPr>
        <p:spPr>
          <a:xfrm>
            <a:off x="5452281" y="2721634"/>
            <a:ext cx="4073856" cy="2369880"/>
          </a:xfrm>
          <a:prstGeom prst="rect">
            <a:avLst/>
          </a:prstGeom>
          <a:noFill/>
        </p:spPr>
        <p:txBody>
          <a:bodyPr wrap="square" rtlCol="0">
            <a:spAutoFit/>
          </a:bodyPr>
          <a:lstStyle/>
          <a:p>
            <a:r>
              <a:rPr lang="tr-TR" b="1" dirty="0" smtClean="0"/>
              <a:t>Yapılmaması gerekenler</a:t>
            </a:r>
            <a:endParaRPr lang="en-US" b="1" dirty="0"/>
          </a:p>
          <a:p>
            <a:endParaRPr lang="en-US" b="1" dirty="0"/>
          </a:p>
          <a:p>
            <a:pPr marL="285750" indent="-285750">
              <a:buFont typeface="Arial" panose="020B0604020202020204" pitchFamily="34" charset="0"/>
              <a:buChar char="•"/>
            </a:pPr>
            <a:r>
              <a:rPr lang="en-US" sz="1600" dirty="0" err="1"/>
              <a:t>Herhangi</a:t>
            </a:r>
            <a:r>
              <a:rPr lang="en-US" sz="1600" dirty="0"/>
              <a:t> </a:t>
            </a:r>
            <a:r>
              <a:rPr lang="en-US" sz="1600" dirty="0" err="1"/>
              <a:t>birini</a:t>
            </a:r>
            <a:r>
              <a:rPr lang="en-US" sz="1600" dirty="0"/>
              <a:t> </a:t>
            </a:r>
            <a:r>
              <a:rPr lang="en-US" sz="1600" dirty="0" err="1"/>
              <a:t>konuşmaya</a:t>
            </a:r>
            <a:r>
              <a:rPr lang="en-US" sz="1600" dirty="0"/>
              <a:t> </a:t>
            </a:r>
            <a:r>
              <a:rPr lang="en-US" sz="1600" dirty="0" err="1" smtClean="0"/>
              <a:t>zorla</a:t>
            </a:r>
            <a:r>
              <a:rPr lang="tr-TR" sz="1600" dirty="0" err="1" smtClean="0"/>
              <a:t>yın</a:t>
            </a:r>
            <a:r>
              <a:rPr lang="tr-TR" sz="1600" dirty="0" smtClean="0"/>
              <a:t>.</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err="1"/>
              <a:t>Tepkileri</a:t>
            </a:r>
            <a:r>
              <a:rPr lang="en-US" sz="1600" dirty="0"/>
              <a:t> </a:t>
            </a:r>
            <a:r>
              <a:rPr lang="en-US" sz="1600" dirty="0" err="1"/>
              <a:t>yargılayın</a:t>
            </a:r>
            <a:r>
              <a:rPr lang="en-US" sz="1600" dirty="0"/>
              <a:t> </a:t>
            </a:r>
            <a:r>
              <a:rPr lang="en-US" sz="1600" dirty="0" err="1"/>
              <a:t>veya</a:t>
            </a:r>
            <a:r>
              <a:rPr lang="en-US" sz="1600" dirty="0"/>
              <a:t> </a:t>
            </a:r>
            <a:r>
              <a:rPr lang="en-US" sz="1600" dirty="0" err="1"/>
              <a:t>eleştirin</a:t>
            </a:r>
            <a:r>
              <a:rPr lang="en-US" sz="1600" dirty="0" smtClean="0"/>
              <a:t>.</a:t>
            </a:r>
            <a:endParaRPr lang="tr-TR" sz="1600" dirty="0" smtClean="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err="1"/>
              <a:t>Oturumu</a:t>
            </a:r>
            <a:r>
              <a:rPr lang="en-US" sz="1600" dirty="0"/>
              <a:t> </a:t>
            </a:r>
            <a:r>
              <a:rPr lang="en-US" sz="1600" dirty="0" err="1"/>
              <a:t>bir</a:t>
            </a:r>
            <a:r>
              <a:rPr lang="en-US" sz="1600" dirty="0"/>
              <a:t> </a:t>
            </a:r>
            <a:r>
              <a:rPr lang="en-US" sz="1600" dirty="0" err="1"/>
              <a:t>soruşturmaya</a:t>
            </a:r>
            <a:r>
              <a:rPr lang="en-US" sz="1600" dirty="0"/>
              <a:t> </a:t>
            </a:r>
            <a:r>
              <a:rPr lang="en-US" sz="1600" dirty="0" err="1" smtClean="0"/>
              <a:t>dönüştürün</a:t>
            </a:r>
            <a:endParaRPr lang="tr-TR" sz="1600" dirty="0" smtClean="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err="1"/>
              <a:t>Profesyonel</a:t>
            </a:r>
            <a:r>
              <a:rPr lang="en-US" sz="1600" dirty="0"/>
              <a:t> </a:t>
            </a:r>
            <a:r>
              <a:rPr lang="en-US" sz="1600" dirty="0" err="1"/>
              <a:t>terapiyi</a:t>
            </a:r>
            <a:r>
              <a:rPr lang="en-US" sz="1600" dirty="0"/>
              <a:t> CISD </a:t>
            </a:r>
            <a:r>
              <a:rPr lang="en-US" sz="1600" dirty="0" err="1"/>
              <a:t>ile</a:t>
            </a:r>
            <a:r>
              <a:rPr lang="en-US" sz="1600" dirty="0"/>
              <a:t> </a:t>
            </a:r>
            <a:r>
              <a:rPr lang="en-US" sz="1600" dirty="0" err="1"/>
              <a:t>değiştirin</a:t>
            </a:r>
            <a:r>
              <a:rPr lang="en-US" sz="1600" dirty="0"/>
              <a:t>.</a:t>
            </a:r>
            <a:endParaRPr lang="el-GR" dirty="0"/>
          </a:p>
        </p:txBody>
      </p:sp>
    </p:spTree>
    <p:extLst>
      <p:ext uri="{BB962C8B-B14F-4D97-AF65-F5344CB8AC3E}">
        <p14:creationId xmlns:p14="http://schemas.microsoft.com/office/powerpoint/2010/main" val="2769463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0D2BF03-B37B-C95E-D614-0702760A8135}"/>
              </a:ext>
            </a:extLst>
          </p:cNvPr>
          <p:cNvSpPr>
            <a:spLocks noGrp="1"/>
          </p:cNvSpPr>
          <p:nvPr>
            <p:ph type="title"/>
          </p:nvPr>
        </p:nvSpPr>
        <p:spPr>
          <a:xfrm>
            <a:off x="232012" y="1138687"/>
            <a:ext cx="5548302" cy="1600200"/>
          </a:xfrm>
        </p:spPr>
        <p:txBody>
          <a:bodyPr/>
          <a:lstStyle/>
          <a:p>
            <a:r>
              <a:rPr lang="en-US" dirty="0" err="1"/>
              <a:t>Sahadan</a:t>
            </a:r>
            <a:r>
              <a:rPr lang="en-US" dirty="0"/>
              <a:t> </a:t>
            </a:r>
            <a:r>
              <a:rPr lang="en-US" dirty="0" err="1"/>
              <a:t>Örnek</a:t>
            </a:r>
            <a:endParaRPr lang="el-GR" dirty="0"/>
          </a:p>
        </p:txBody>
      </p:sp>
      <p:pic>
        <p:nvPicPr>
          <p:cNvPr id="6" name="Content Placeholder 5">
            <a:extLst>
              <a:ext uri="{FF2B5EF4-FFF2-40B4-BE49-F238E27FC236}">
                <a16:creationId xmlns="" xmlns:a16="http://schemas.microsoft.com/office/drawing/2014/main" id="{222CF8F0-9E5E-D902-2896-020E7B11E105}"/>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584950" y="2541323"/>
            <a:ext cx="4770438" cy="3180292"/>
          </a:xfrm>
        </p:spPr>
      </p:pic>
      <p:sp>
        <p:nvSpPr>
          <p:cNvPr id="4" name="Text Placeholder 3">
            <a:extLst>
              <a:ext uri="{FF2B5EF4-FFF2-40B4-BE49-F238E27FC236}">
                <a16:creationId xmlns="" xmlns:a16="http://schemas.microsoft.com/office/drawing/2014/main" id="{245F9993-DFB2-1749-284F-016D28EE5B6E}"/>
              </a:ext>
            </a:extLst>
          </p:cNvPr>
          <p:cNvSpPr>
            <a:spLocks noGrp="1"/>
          </p:cNvSpPr>
          <p:nvPr>
            <p:ph type="body" sz="half" idx="2"/>
          </p:nvPr>
        </p:nvSpPr>
        <p:spPr>
          <a:xfrm>
            <a:off x="232012" y="2552131"/>
            <a:ext cx="6196084" cy="3316858"/>
          </a:xfrm>
        </p:spPr>
        <p:txBody>
          <a:bodyPr>
            <a:normAutofit/>
          </a:bodyPr>
          <a:lstStyle/>
          <a:p>
            <a:r>
              <a:rPr lang="en-US" b="1" dirty="0" err="1"/>
              <a:t>Örnek</a:t>
            </a:r>
            <a:r>
              <a:rPr lang="en-US" b="1" dirty="0"/>
              <a:t> </a:t>
            </a:r>
            <a:r>
              <a:rPr lang="en-US" b="1" dirty="0" err="1"/>
              <a:t>senaryo</a:t>
            </a:r>
            <a:r>
              <a:rPr lang="en-US" b="1" dirty="0"/>
              <a:t> :</a:t>
            </a:r>
            <a:r>
              <a:rPr lang="en-US" dirty="0"/>
              <a:t/>
            </a:r>
            <a:br>
              <a:rPr lang="en-US" dirty="0"/>
            </a:br>
            <a:r>
              <a:rPr lang="en-US" dirty="0" err="1"/>
              <a:t>Büyük</a:t>
            </a:r>
            <a:r>
              <a:rPr lang="en-US" dirty="0"/>
              <a:t> </a:t>
            </a:r>
            <a:r>
              <a:rPr lang="en-US" dirty="0" err="1"/>
              <a:t>bir</a:t>
            </a:r>
            <a:r>
              <a:rPr lang="en-US" dirty="0"/>
              <a:t> </a:t>
            </a:r>
            <a:r>
              <a:rPr lang="en-US" dirty="0" err="1"/>
              <a:t>şehir</a:t>
            </a:r>
            <a:r>
              <a:rPr lang="en-US" dirty="0"/>
              <a:t> </a:t>
            </a:r>
            <a:r>
              <a:rPr lang="en-US" dirty="0" err="1"/>
              <a:t>yangınından</a:t>
            </a:r>
            <a:r>
              <a:rPr lang="en-US" dirty="0"/>
              <a:t> </a:t>
            </a:r>
            <a:r>
              <a:rPr lang="en-US" dirty="0" err="1"/>
              <a:t>sonra</a:t>
            </a:r>
            <a:r>
              <a:rPr lang="en-US" dirty="0"/>
              <a:t>, </a:t>
            </a:r>
            <a:r>
              <a:rPr lang="en-US" dirty="0" err="1"/>
              <a:t>bir</a:t>
            </a:r>
            <a:r>
              <a:rPr lang="en-US" dirty="0"/>
              <a:t> </a:t>
            </a:r>
            <a:r>
              <a:rPr lang="en-US" dirty="0" err="1"/>
              <a:t>itfaiye</a:t>
            </a:r>
            <a:r>
              <a:rPr lang="en-US" dirty="0"/>
              <a:t> </a:t>
            </a:r>
            <a:r>
              <a:rPr lang="en-US" dirty="0" err="1"/>
              <a:t>ekibi</a:t>
            </a:r>
            <a:r>
              <a:rPr lang="en-US" dirty="0"/>
              <a:t> </a:t>
            </a:r>
            <a:r>
              <a:rPr lang="en-US" dirty="0" err="1"/>
              <a:t>iki</a:t>
            </a:r>
            <a:r>
              <a:rPr lang="en-US" dirty="0"/>
              <a:t> </a:t>
            </a:r>
            <a:r>
              <a:rPr lang="en-US" dirty="0" err="1"/>
              <a:t>gün</a:t>
            </a:r>
            <a:r>
              <a:rPr lang="en-US" dirty="0"/>
              <a:t> </a:t>
            </a:r>
            <a:r>
              <a:rPr lang="en-US" dirty="0" err="1"/>
              <a:t>sonra</a:t>
            </a:r>
            <a:r>
              <a:rPr lang="en-US" dirty="0"/>
              <a:t> </a:t>
            </a:r>
            <a:r>
              <a:rPr lang="en-US" dirty="0" err="1"/>
              <a:t>bir</a:t>
            </a:r>
            <a:r>
              <a:rPr lang="en-US" dirty="0"/>
              <a:t> </a:t>
            </a:r>
            <a:r>
              <a:rPr lang="en-US" dirty="0" err="1"/>
              <a:t>Kritik</a:t>
            </a:r>
            <a:r>
              <a:rPr lang="en-US" dirty="0"/>
              <a:t> Olay </a:t>
            </a:r>
            <a:r>
              <a:rPr lang="en-US" dirty="0" err="1"/>
              <a:t>ve</a:t>
            </a:r>
            <a:r>
              <a:rPr lang="en-US" dirty="0"/>
              <a:t> </a:t>
            </a:r>
            <a:r>
              <a:rPr lang="en-US" dirty="0" err="1"/>
              <a:t>Stres</a:t>
            </a:r>
            <a:r>
              <a:rPr lang="en-US" dirty="0"/>
              <a:t> </a:t>
            </a:r>
            <a:r>
              <a:rPr lang="en-US" dirty="0" err="1"/>
              <a:t>Bozukluğu</a:t>
            </a:r>
            <a:r>
              <a:rPr lang="en-US" dirty="0"/>
              <a:t> (CISD) </a:t>
            </a:r>
            <a:r>
              <a:rPr lang="en-US" dirty="0" err="1"/>
              <a:t>oturumuna</a:t>
            </a:r>
            <a:r>
              <a:rPr lang="en-US" dirty="0"/>
              <a:t> </a:t>
            </a:r>
            <a:r>
              <a:rPr lang="en-US" dirty="0" err="1"/>
              <a:t>katılıyor</a:t>
            </a:r>
            <a:r>
              <a:rPr lang="en-US" dirty="0"/>
              <a:t>.</a:t>
            </a:r>
          </a:p>
          <a:p>
            <a:r>
              <a:rPr lang="en-US" i="1" u="sng" dirty="0" err="1" smtClean="0"/>
              <a:t>Oturum</a:t>
            </a:r>
            <a:r>
              <a:rPr lang="en-US" i="1" u="sng" dirty="0" smtClean="0"/>
              <a:t> </a:t>
            </a:r>
            <a:r>
              <a:rPr lang="en-US" i="1" u="sng" dirty="0" err="1"/>
              <a:t>sırasında</a:t>
            </a:r>
            <a:r>
              <a:rPr lang="en-US" i="1" u="sng" dirty="0"/>
              <a:t>:</a:t>
            </a:r>
          </a:p>
          <a:p>
            <a:r>
              <a:rPr lang="en-US" dirty="0" err="1"/>
              <a:t>Ekip</a:t>
            </a:r>
            <a:r>
              <a:rPr lang="en-US" dirty="0"/>
              <a:t> </a:t>
            </a:r>
            <a:r>
              <a:rPr lang="en-US" dirty="0" err="1"/>
              <a:t>üyeleri</a:t>
            </a:r>
            <a:r>
              <a:rPr lang="en-US" dirty="0"/>
              <a:t> </a:t>
            </a:r>
            <a:r>
              <a:rPr lang="en-US" dirty="0" err="1"/>
              <a:t>gördüklerini</a:t>
            </a:r>
            <a:r>
              <a:rPr lang="en-US" dirty="0"/>
              <a:t> </a:t>
            </a:r>
            <a:r>
              <a:rPr lang="en-US" dirty="0" err="1"/>
              <a:t>ve</a:t>
            </a:r>
            <a:r>
              <a:rPr lang="en-US" dirty="0"/>
              <a:t> </a:t>
            </a:r>
            <a:r>
              <a:rPr lang="en-US" dirty="0" err="1"/>
              <a:t>hissettiklerini</a:t>
            </a:r>
            <a:r>
              <a:rPr lang="en-US" dirty="0"/>
              <a:t> </a:t>
            </a:r>
            <a:r>
              <a:rPr lang="en-US" dirty="0" err="1"/>
              <a:t>paylaşıyor</a:t>
            </a:r>
            <a:endParaRPr lang="en-US" dirty="0"/>
          </a:p>
          <a:p>
            <a:r>
              <a:rPr lang="en-US" dirty="0" err="1"/>
              <a:t>Yaygın</a:t>
            </a:r>
            <a:r>
              <a:rPr lang="en-US" dirty="0"/>
              <a:t> </a:t>
            </a:r>
            <a:r>
              <a:rPr lang="en-US" dirty="0" err="1"/>
              <a:t>stres</a:t>
            </a:r>
            <a:r>
              <a:rPr lang="en-US" dirty="0"/>
              <a:t> </a:t>
            </a:r>
            <a:r>
              <a:rPr lang="en-US" dirty="0" err="1"/>
              <a:t>tepkileri</a:t>
            </a:r>
            <a:r>
              <a:rPr lang="en-US" dirty="0"/>
              <a:t> </a:t>
            </a:r>
            <a:r>
              <a:rPr lang="en-US" dirty="0" err="1"/>
              <a:t>açıklanıyor</a:t>
            </a:r>
            <a:endParaRPr lang="en-US" dirty="0"/>
          </a:p>
          <a:p>
            <a:r>
              <a:rPr lang="en-US" dirty="0" err="1"/>
              <a:t>Müdahale</a:t>
            </a:r>
            <a:r>
              <a:rPr lang="en-US" dirty="0"/>
              <a:t> </a:t>
            </a:r>
            <a:r>
              <a:rPr lang="en-US" dirty="0" err="1"/>
              <a:t>edenler</a:t>
            </a:r>
            <a:r>
              <a:rPr lang="en-US" dirty="0"/>
              <a:t>, </a:t>
            </a:r>
            <a:r>
              <a:rPr lang="en-US" dirty="0" err="1"/>
              <a:t>tepkilerinde</a:t>
            </a:r>
            <a:r>
              <a:rPr lang="en-US" dirty="0"/>
              <a:t> </a:t>
            </a:r>
            <a:r>
              <a:rPr lang="en-US" dirty="0" err="1"/>
              <a:t>yalnız</a:t>
            </a:r>
            <a:r>
              <a:rPr lang="en-US" dirty="0"/>
              <a:t> </a:t>
            </a:r>
            <a:r>
              <a:rPr lang="en-US" dirty="0" err="1"/>
              <a:t>olmadıklarını</a:t>
            </a:r>
            <a:r>
              <a:rPr lang="en-US" dirty="0"/>
              <a:t> </a:t>
            </a:r>
            <a:r>
              <a:rPr lang="en-US" dirty="0" err="1"/>
              <a:t>fark</a:t>
            </a:r>
            <a:r>
              <a:rPr lang="en-US" dirty="0"/>
              <a:t> </a:t>
            </a:r>
            <a:r>
              <a:rPr lang="en-US" dirty="0" err="1"/>
              <a:t>ediyor</a:t>
            </a:r>
            <a:endParaRPr lang="en-US" dirty="0"/>
          </a:p>
          <a:p>
            <a:r>
              <a:rPr lang="tr-TR" b="1" dirty="0" smtClean="0"/>
              <a:t>Sonuç</a:t>
            </a:r>
            <a:r>
              <a:rPr lang="en-US" b="1" dirty="0" smtClean="0"/>
              <a:t>:</a:t>
            </a:r>
            <a:r>
              <a:rPr lang="en-US" dirty="0"/>
              <a:t/>
            </a:r>
            <a:br>
              <a:rPr lang="en-US" dirty="0"/>
            </a:br>
            <a:r>
              <a:rPr lang="en-US" dirty="0" err="1"/>
              <a:t>Ekip</a:t>
            </a:r>
            <a:r>
              <a:rPr lang="en-US" dirty="0"/>
              <a:t> </a:t>
            </a:r>
            <a:r>
              <a:rPr lang="en-US" dirty="0" err="1"/>
              <a:t>içi</a:t>
            </a:r>
            <a:r>
              <a:rPr lang="en-US" dirty="0"/>
              <a:t> </a:t>
            </a:r>
            <a:r>
              <a:rPr lang="en-US" dirty="0" err="1" smtClean="0"/>
              <a:t>uyumu</a:t>
            </a:r>
            <a:r>
              <a:rPr lang="en-US" dirty="0" smtClean="0"/>
              <a:t> art</a:t>
            </a:r>
            <a:r>
              <a:rPr lang="tr-TR" dirty="0" smtClean="0"/>
              <a:t>ar</a:t>
            </a:r>
            <a:r>
              <a:rPr lang="en-US" dirty="0" smtClean="0"/>
              <a:t> </a:t>
            </a:r>
            <a:r>
              <a:rPr lang="en-US" dirty="0" err="1"/>
              <a:t>ve</a:t>
            </a:r>
            <a:r>
              <a:rPr lang="en-US" dirty="0"/>
              <a:t> </a:t>
            </a:r>
            <a:r>
              <a:rPr lang="en-US" dirty="0" err="1"/>
              <a:t>gerektiğinde</a:t>
            </a:r>
            <a:r>
              <a:rPr lang="en-US" dirty="0"/>
              <a:t> </a:t>
            </a:r>
            <a:r>
              <a:rPr lang="en-US" dirty="0" err="1"/>
              <a:t>destek</a:t>
            </a:r>
            <a:r>
              <a:rPr lang="en-US" dirty="0"/>
              <a:t> </a:t>
            </a:r>
            <a:r>
              <a:rPr lang="en-US" dirty="0" err="1"/>
              <a:t>arama</a:t>
            </a:r>
            <a:r>
              <a:rPr lang="en-US" dirty="0"/>
              <a:t> </a:t>
            </a:r>
            <a:r>
              <a:rPr lang="en-US" dirty="0" err="1"/>
              <a:t>isteğinin</a:t>
            </a:r>
            <a:r>
              <a:rPr lang="en-US" dirty="0"/>
              <a:t> </a:t>
            </a:r>
            <a:r>
              <a:rPr lang="en-US" dirty="0" err="1" smtClean="0"/>
              <a:t>geliş</a:t>
            </a:r>
            <a:r>
              <a:rPr lang="tr-TR" dirty="0" smtClean="0"/>
              <a:t>ir</a:t>
            </a:r>
            <a:r>
              <a:rPr lang="en-US" dirty="0" smtClean="0"/>
              <a:t>..</a:t>
            </a:r>
            <a:endParaRPr lang="en-US" dirty="0"/>
          </a:p>
          <a:p>
            <a:endParaRPr lang="el-GR" dirty="0"/>
          </a:p>
        </p:txBody>
      </p:sp>
      <p:sp>
        <p:nvSpPr>
          <p:cNvPr id="7" name="TextBox 6">
            <a:extLst>
              <a:ext uri="{FF2B5EF4-FFF2-40B4-BE49-F238E27FC236}">
                <a16:creationId xmlns="" xmlns:a16="http://schemas.microsoft.com/office/drawing/2014/main" id="{14AC492B-0F3F-9EB4-F472-68DAD5CA8454}"/>
              </a:ext>
            </a:extLst>
          </p:cNvPr>
          <p:cNvSpPr txBox="1"/>
          <p:nvPr/>
        </p:nvSpPr>
        <p:spPr>
          <a:xfrm>
            <a:off x="6530454" y="5800299"/>
            <a:ext cx="5957247" cy="338554"/>
          </a:xfrm>
          <a:prstGeom prst="rect">
            <a:avLst/>
          </a:prstGeom>
          <a:noFill/>
        </p:spPr>
        <p:txBody>
          <a:bodyPr wrap="square" rtlCol="0">
            <a:spAutoFit/>
          </a:bodyPr>
          <a:lstStyle/>
          <a:p>
            <a:r>
              <a:rPr lang="tr-TR" sz="800" dirty="0" smtClean="0"/>
              <a:t>Kaynakça</a:t>
            </a:r>
            <a:r>
              <a:rPr lang="en-US" sz="800" dirty="0" smtClean="0"/>
              <a:t>: </a:t>
            </a:r>
            <a:r>
              <a:rPr lang="en-US" sz="800" dirty="0"/>
              <a:t>https://unsplash.com/photos/firefighters-are-actively-working-on-the-scene-zLW0JDN62Ps?utm_source=unsplash&amp;utm_medium=referral&amp;utm_content=creditShareLink</a:t>
            </a:r>
            <a:endParaRPr lang="el-GR" sz="800" dirty="0"/>
          </a:p>
        </p:txBody>
      </p:sp>
    </p:spTree>
    <p:extLst>
      <p:ext uri="{BB962C8B-B14F-4D97-AF65-F5344CB8AC3E}">
        <p14:creationId xmlns:p14="http://schemas.microsoft.com/office/powerpoint/2010/main" val="1454032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8CF75E9C-5F9B-753D-A539-12B3CEF44FE6}"/>
            </a:ext>
          </a:extLst>
        </p:cNvPr>
        <p:cNvGrpSpPr/>
        <p:nvPr/>
      </p:nvGrpSpPr>
      <p:grpSpPr>
        <a:xfrm>
          <a:off x="0" y="0"/>
          <a:ext cx="0" cy="0"/>
          <a:chOff x="0" y="0"/>
          <a:chExt cx="0" cy="0"/>
        </a:xfrm>
      </p:grpSpPr>
      <p:sp>
        <p:nvSpPr>
          <p:cNvPr id="4" name="Title 3">
            <a:extLst>
              <a:ext uri="{FF2B5EF4-FFF2-40B4-BE49-F238E27FC236}">
                <a16:creationId xmlns="" xmlns:a16="http://schemas.microsoft.com/office/drawing/2014/main" id="{D19C8799-99AE-EEC4-350F-5C5CA6CD326E}"/>
              </a:ext>
            </a:extLst>
          </p:cNvPr>
          <p:cNvSpPr>
            <a:spLocks noGrp="1"/>
          </p:cNvSpPr>
          <p:nvPr>
            <p:ph type="title"/>
          </p:nvPr>
        </p:nvSpPr>
        <p:spPr>
          <a:xfrm>
            <a:off x="450376" y="1016758"/>
            <a:ext cx="10918209" cy="627798"/>
          </a:xfrm>
        </p:spPr>
        <p:txBody>
          <a:bodyPr>
            <a:normAutofit fontScale="90000"/>
          </a:bodyPr>
          <a:lstStyle/>
          <a:p>
            <a:r>
              <a:rPr lang="en-US" dirty="0" err="1"/>
              <a:t>Etik</a:t>
            </a:r>
            <a:r>
              <a:rPr lang="en-US" dirty="0"/>
              <a:t> </a:t>
            </a:r>
            <a:r>
              <a:rPr lang="en-US" dirty="0" err="1"/>
              <a:t>ve</a:t>
            </a:r>
            <a:r>
              <a:rPr lang="en-US" dirty="0"/>
              <a:t> </a:t>
            </a:r>
            <a:r>
              <a:rPr lang="en-US" dirty="0" err="1"/>
              <a:t>Güvenlik</a:t>
            </a:r>
            <a:r>
              <a:rPr lang="en-US" dirty="0"/>
              <a:t> </a:t>
            </a:r>
            <a:r>
              <a:rPr lang="en-US" dirty="0" err="1"/>
              <a:t>İlkeleri</a:t>
            </a:r>
            <a:endParaRPr lang="en-US" dirty="0"/>
          </a:p>
        </p:txBody>
      </p:sp>
      <p:sp>
        <p:nvSpPr>
          <p:cNvPr id="5" name="Text Placeholder 4">
            <a:extLst>
              <a:ext uri="{FF2B5EF4-FFF2-40B4-BE49-F238E27FC236}">
                <a16:creationId xmlns="" xmlns:a16="http://schemas.microsoft.com/office/drawing/2014/main" id="{9420F9F4-8EA7-AB15-0A3B-0615CD1118B9}"/>
              </a:ext>
            </a:extLst>
          </p:cNvPr>
          <p:cNvSpPr>
            <a:spLocks noGrp="1"/>
          </p:cNvSpPr>
          <p:nvPr>
            <p:ph type="body" idx="1"/>
          </p:nvPr>
        </p:nvSpPr>
        <p:spPr>
          <a:xfrm>
            <a:off x="450376" y="1746913"/>
            <a:ext cx="10672549" cy="4342738"/>
          </a:xfrm>
        </p:spPr>
        <p:txBody>
          <a:bodyPr>
            <a:normAutofit/>
          </a:bodyPr>
          <a:lstStyle/>
          <a:p>
            <a:r>
              <a:rPr lang="en-US" sz="2800" dirty="0"/>
              <a:t>CISD her zaman </a:t>
            </a:r>
            <a:r>
              <a:rPr lang="en-US" sz="2800" dirty="0" err="1"/>
              <a:t>şunlara</a:t>
            </a:r>
            <a:r>
              <a:rPr lang="en-US" sz="2800" dirty="0"/>
              <a:t> </a:t>
            </a:r>
            <a:r>
              <a:rPr lang="en-US" sz="2800" dirty="0" err="1"/>
              <a:t>saygı</a:t>
            </a:r>
            <a:r>
              <a:rPr lang="en-US" sz="2800" dirty="0"/>
              <a:t> </a:t>
            </a:r>
            <a:r>
              <a:rPr lang="en-US" sz="2800" dirty="0" err="1"/>
              <a:t>göstermelidir</a:t>
            </a:r>
            <a:r>
              <a:rPr lang="en-US" sz="2800" dirty="0" smtClean="0"/>
              <a:t>:</a:t>
            </a:r>
            <a:endParaRPr lang="tr-TR" sz="2800" dirty="0" smtClean="0"/>
          </a:p>
          <a:p>
            <a:r>
              <a:rPr lang="tr-TR" sz="2200" b="1" dirty="0" smtClean="0"/>
              <a:t>Gizlilik</a:t>
            </a:r>
            <a:r>
              <a:rPr lang="en-US" sz="2200" dirty="0"/>
              <a:t/>
            </a:r>
            <a:br>
              <a:rPr lang="en-US" sz="2200" dirty="0"/>
            </a:br>
            <a:r>
              <a:rPr lang="en-US" sz="2200" dirty="0" err="1"/>
              <a:t>Kişisel</a:t>
            </a:r>
            <a:r>
              <a:rPr lang="en-US" sz="2200" dirty="0"/>
              <a:t> </a:t>
            </a:r>
            <a:r>
              <a:rPr lang="en-US" sz="2200" dirty="0" err="1"/>
              <a:t>bilgiler</a:t>
            </a:r>
            <a:r>
              <a:rPr lang="en-US" sz="2200" dirty="0"/>
              <a:t> </a:t>
            </a:r>
            <a:r>
              <a:rPr lang="en-US" sz="2200" dirty="0" err="1"/>
              <a:t>kaydedilmez</a:t>
            </a:r>
            <a:r>
              <a:rPr lang="en-US" sz="2200" dirty="0"/>
              <a:t> </a:t>
            </a:r>
            <a:r>
              <a:rPr lang="en-US" sz="2200" dirty="0" err="1"/>
              <a:t>veya</a:t>
            </a:r>
            <a:r>
              <a:rPr lang="en-US" sz="2200" dirty="0"/>
              <a:t> </a:t>
            </a:r>
            <a:r>
              <a:rPr lang="en-US" sz="2200" dirty="0" err="1"/>
              <a:t>paylaşılmaz</a:t>
            </a:r>
            <a:r>
              <a:rPr lang="en-US" sz="2200" dirty="0" smtClean="0"/>
              <a:t>.</a:t>
            </a:r>
            <a:endParaRPr lang="en-US" sz="2200" dirty="0"/>
          </a:p>
          <a:p>
            <a:pPr marL="342900" indent="-342900">
              <a:buFont typeface="Arial" panose="020B0604020202020204" pitchFamily="34" charset="0"/>
              <a:buChar char="•"/>
            </a:pPr>
            <a:r>
              <a:rPr lang="en-US" sz="2200" dirty="0" err="1"/>
              <a:t>Gönüllü</a:t>
            </a:r>
            <a:r>
              <a:rPr lang="en-US" sz="2200" dirty="0"/>
              <a:t> </a:t>
            </a:r>
            <a:r>
              <a:rPr lang="en-US" sz="2200" dirty="0" err="1"/>
              <a:t>katılım</a:t>
            </a:r>
            <a:r>
              <a:rPr lang="en-US" sz="2200" dirty="0"/>
              <a:t/>
            </a:r>
            <a:br>
              <a:rPr lang="en-US" sz="2200" dirty="0"/>
            </a:br>
            <a:r>
              <a:rPr lang="en-US" sz="2200" dirty="0" err="1"/>
              <a:t>Kimse</a:t>
            </a:r>
            <a:r>
              <a:rPr lang="en-US" sz="2200" dirty="0"/>
              <a:t> </a:t>
            </a:r>
            <a:r>
              <a:rPr lang="en-US" sz="2200" dirty="0" err="1"/>
              <a:t>katılmaya</a:t>
            </a:r>
            <a:r>
              <a:rPr lang="en-US" sz="2200" dirty="0"/>
              <a:t> </a:t>
            </a:r>
            <a:r>
              <a:rPr lang="en-US" sz="2200" dirty="0" err="1"/>
              <a:t>veya</a:t>
            </a:r>
            <a:r>
              <a:rPr lang="en-US" sz="2200" dirty="0"/>
              <a:t> </a:t>
            </a:r>
            <a:r>
              <a:rPr lang="en-US" sz="2200" dirty="0" err="1"/>
              <a:t>konuşmaya</a:t>
            </a:r>
            <a:r>
              <a:rPr lang="en-US" sz="2200" dirty="0"/>
              <a:t> </a:t>
            </a:r>
            <a:r>
              <a:rPr lang="en-US" sz="2200" dirty="0" err="1"/>
              <a:t>zorlanmaz</a:t>
            </a:r>
            <a:r>
              <a:rPr lang="en-US" sz="2200" dirty="0" smtClean="0"/>
              <a:t>.</a:t>
            </a:r>
            <a:endParaRPr lang="en-US" sz="2200" dirty="0"/>
          </a:p>
          <a:p>
            <a:pPr marL="342900" indent="-342900">
              <a:buFont typeface="Arial" panose="020B0604020202020204" pitchFamily="34" charset="0"/>
              <a:buChar char="•"/>
            </a:pPr>
            <a:r>
              <a:rPr lang="en-US" sz="2200" b="1" dirty="0" err="1"/>
              <a:t>Eğitimli</a:t>
            </a:r>
            <a:r>
              <a:rPr lang="en-US" sz="2200" b="1" dirty="0"/>
              <a:t> </a:t>
            </a:r>
            <a:r>
              <a:rPr lang="en-US" sz="2200" b="1" dirty="0" err="1"/>
              <a:t>kolaylaştırıcılık</a:t>
            </a:r>
            <a:r>
              <a:rPr lang="en-US" sz="2200" dirty="0"/>
              <a:t/>
            </a:r>
            <a:br>
              <a:rPr lang="en-US" sz="2200" dirty="0"/>
            </a:br>
            <a:r>
              <a:rPr lang="en-US" sz="2200" dirty="0" err="1"/>
              <a:t>Oturumlar</a:t>
            </a:r>
            <a:r>
              <a:rPr lang="en-US" sz="2200" dirty="0"/>
              <a:t>, </a:t>
            </a:r>
            <a:r>
              <a:rPr lang="en-US" sz="2200" dirty="0" err="1"/>
              <a:t>eğitimli</a:t>
            </a:r>
            <a:r>
              <a:rPr lang="en-US" sz="2200" dirty="0"/>
              <a:t> </a:t>
            </a:r>
            <a:r>
              <a:rPr lang="en-US" sz="2200" dirty="0" err="1"/>
              <a:t>profesyoneller</a:t>
            </a:r>
            <a:r>
              <a:rPr lang="en-US" sz="2200" dirty="0"/>
              <a:t> </a:t>
            </a:r>
            <a:r>
              <a:rPr lang="en-US" sz="2200" dirty="0" err="1"/>
              <a:t>ve</a:t>
            </a:r>
            <a:r>
              <a:rPr lang="en-US" sz="2200" dirty="0"/>
              <a:t> </a:t>
            </a:r>
            <a:r>
              <a:rPr lang="en-US" sz="2200" dirty="0" err="1"/>
              <a:t>akran</a:t>
            </a:r>
            <a:r>
              <a:rPr lang="en-US" sz="2200" dirty="0"/>
              <a:t> </a:t>
            </a:r>
            <a:r>
              <a:rPr lang="en-US" sz="2200" dirty="0" err="1"/>
              <a:t>destekçileri</a:t>
            </a:r>
            <a:r>
              <a:rPr lang="en-US" sz="2200" dirty="0"/>
              <a:t> </a:t>
            </a:r>
            <a:r>
              <a:rPr lang="en-US" sz="2200" dirty="0" err="1"/>
              <a:t>tarafından</a:t>
            </a:r>
            <a:r>
              <a:rPr lang="en-US" sz="2200" dirty="0"/>
              <a:t> </a:t>
            </a:r>
            <a:r>
              <a:rPr lang="en-US" sz="2200" dirty="0" err="1"/>
              <a:t>yönetilmektedir</a:t>
            </a:r>
            <a:r>
              <a:rPr lang="en-US" sz="2200" dirty="0" smtClean="0"/>
              <a:t>.</a:t>
            </a:r>
            <a:endParaRPr lang="en-US" sz="2200" dirty="0"/>
          </a:p>
          <a:p>
            <a:pPr marL="342900" indent="-342900">
              <a:buFont typeface="Arial" panose="020B0604020202020204" pitchFamily="34" charset="0"/>
              <a:buChar char="•"/>
            </a:pPr>
            <a:r>
              <a:rPr lang="en-US" sz="2200" b="1" dirty="0" err="1"/>
              <a:t>Kültürel</a:t>
            </a:r>
            <a:r>
              <a:rPr lang="en-US" sz="2200" b="1" dirty="0"/>
              <a:t> </a:t>
            </a:r>
            <a:r>
              <a:rPr lang="en-US" sz="2200" b="1" dirty="0" err="1"/>
              <a:t>duyarlılık</a:t>
            </a:r>
            <a:r>
              <a:rPr lang="en-US" sz="2200" dirty="0"/>
              <a:t/>
            </a:r>
            <a:br>
              <a:rPr lang="en-US" sz="2200" dirty="0"/>
            </a:br>
            <a:r>
              <a:rPr lang="en-US" sz="2200" dirty="0" err="1"/>
              <a:t>Duyguları</a:t>
            </a:r>
            <a:r>
              <a:rPr lang="en-US" sz="2200" dirty="0"/>
              <a:t> </a:t>
            </a:r>
            <a:r>
              <a:rPr lang="en-US" sz="2200" dirty="0" err="1"/>
              <a:t>ifade</a:t>
            </a:r>
            <a:r>
              <a:rPr lang="en-US" sz="2200" dirty="0"/>
              <a:t> </a:t>
            </a:r>
            <a:r>
              <a:rPr lang="en-US" sz="2200" dirty="0" err="1"/>
              <a:t>etmenin</a:t>
            </a:r>
            <a:r>
              <a:rPr lang="en-US" sz="2200" dirty="0"/>
              <a:t> </a:t>
            </a:r>
            <a:r>
              <a:rPr lang="en-US" sz="2200" dirty="0" err="1"/>
              <a:t>farklı</a:t>
            </a:r>
            <a:r>
              <a:rPr lang="en-US" sz="2200" dirty="0"/>
              <a:t> </a:t>
            </a:r>
            <a:r>
              <a:rPr lang="en-US" sz="2200" dirty="0" err="1"/>
              <a:t>yollarına</a:t>
            </a:r>
            <a:r>
              <a:rPr lang="en-US" sz="2200" dirty="0"/>
              <a:t> </a:t>
            </a:r>
            <a:r>
              <a:rPr lang="en-US" sz="2200" dirty="0" err="1"/>
              <a:t>saygı</a:t>
            </a:r>
            <a:r>
              <a:rPr lang="en-US" sz="2200" dirty="0"/>
              <a:t> </a:t>
            </a:r>
            <a:r>
              <a:rPr lang="en-US" sz="2200" dirty="0" err="1" smtClean="0"/>
              <a:t>duyulur</a:t>
            </a:r>
            <a:r>
              <a:rPr lang="en-US" sz="2200" dirty="0" smtClean="0"/>
              <a:t>.</a:t>
            </a:r>
            <a:endParaRPr lang="en-US" sz="2200" dirty="0"/>
          </a:p>
          <a:p>
            <a:endParaRPr lang="el-GR" dirty="0"/>
          </a:p>
        </p:txBody>
      </p:sp>
    </p:spTree>
    <p:extLst>
      <p:ext uri="{BB962C8B-B14F-4D97-AF65-F5344CB8AC3E}">
        <p14:creationId xmlns:p14="http://schemas.microsoft.com/office/powerpoint/2010/main" val="3242046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87AF75F4-B0BC-1E1E-CBBA-87C5046D2948}"/>
            </a:ext>
          </a:extLst>
        </p:cNvPr>
        <p:cNvGrpSpPr/>
        <p:nvPr/>
      </p:nvGrpSpPr>
      <p:grpSpPr>
        <a:xfrm>
          <a:off x="0" y="0"/>
          <a:ext cx="0" cy="0"/>
          <a:chOff x="0" y="0"/>
          <a:chExt cx="0" cy="0"/>
        </a:xfrm>
      </p:grpSpPr>
      <p:sp>
        <p:nvSpPr>
          <p:cNvPr id="4" name="Title 3">
            <a:extLst>
              <a:ext uri="{FF2B5EF4-FFF2-40B4-BE49-F238E27FC236}">
                <a16:creationId xmlns="" xmlns:a16="http://schemas.microsoft.com/office/drawing/2014/main" id="{11A02F95-48AD-10E2-B08E-32DCD5BCCD27}"/>
              </a:ext>
            </a:extLst>
          </p:cNvPr>
          <p:cNvSpPr>
            <a:spLocks noGrp="1"/>
          </p:cNvSpPr>
          <p:nvPr>
            <p:ph type="title"/>
          </p:nvPr>
        </p:nvSpPr>
        <p:spPr>
          <a:xfrm>
            <a:off x="450376" y="1016758"/>
            <a:ext cx="10918209" cy="627798"/>
          </a:xfrm>
        </p:spPr>
        <p:txBody>
          <a:bodyPr>
            <a:normAutofit fontScale="90000"/>
          </a:bodyPr>
          <a:lstStyle/>
          <a:p>
            <a:r>
              <a:rPr lang="en-US" dirty="0" err="1"/>
              <a:t>Temel</a:t>
            </a:r>
            <a:r>
              <a:rPr lang="en-US" dirty="0"/>
              <a:t> </a:t>
            </a:r>
            <a:r>
              <a:rPr lang="en-US" dirty="0" err="1"/>
              <a:t>Çıkarımlar</a:t>
            </a:r>
            <a:endParaRPr lang="en-US" dirty="0"/>
          </a:p>
        </p:txBody>
      </p:sp>
      <p:sp>
        <p:nvSpPr>
          <p:cNvPr id="5" name="Text Placeholder 4">
            <a:extLst>
              <a:ext uri="{FF2B5EF4-FFF2-40B4-BE49-F238E27FC236}">
                <a16:creationId xmlns="" xmlns:a16="http://schemas.microsoft.com/office/drawing/2014/main" id="{D19168CA-B35D-C846-4A70-53BB6B8AE08A}"/>
              </a:ext>
            </a:extLst>
          </p:cNvPr>
          <p:cNvSpPr>
            <a:spLocks noGrp="1"/>
          </p:cNvSpPr>
          <p:nvPr>
            <p:ph type="body" idx="1"/>
          </p:nvPr>
        </p:nvSpPr>
        <p:spPr>
          <a:xfrm>
            <a:off x="450376" y="1746913"/>
            <a:ext cx="10672549" cy="4342738"/>
          </a:xfrm>
        </p:spPr>
        <p:txBody>
          <a:bodyPr>
            <a:normAutofit/>
          </a:bodyPr>
          <a:lstStyle/>
          <a:p>
            <a:r>
              <a:rPr lang="tr-TR" sz="2000" b="1" dirty="0" smtClean="0"/>
              <a:t>Unutmayınız</a:t>
            </a:r>
            <a:r>
              <a:rPr lang="en-US" sz="2000" b="1" dirty="0" smtClean="0"/>
              <a:t>:</a:t>
            </a:r>
            <a:endParaRPr lang="en-US" sz="2000" dirty="0"/>
          </a:p>
          <a:p>
            <a:pPr marL="342900" indent="-342900">
              <a:buFont typeface="Arial" panose="020B0604020202020204" pitchFamily="34" charset="0"/>
              <a:buChar char="•"/>
            </a:pPr>
            <a:r>
              <a:rPr lang="en-US" sz="2000" dirty="0" err="1"/>
              <a:t>Kritik</a:t>
            </a:r>
            <a:r>
              <a:rPr lang="en-US" sz="2000" dirty="0"/>
              <a:t> </a:t>
            </a:r>
            <a:r>
              <a:rPr lang="en-US" sz="2000" dirty="0" err="1"/>
              <a:t>olaylardan</a:t>
            </a:r>
            <a:r>
              <a:rPr lang="en-US" sz="2000" dirty="0"/>
              <a:t> </a:t>
            </a:r>
            <a:r>
              <a:rPr lang="en-US" sz="2000" dirty="0" err="1"/>
              <a:t>sonra</a:t>
            </a:r>
            <a:r>
              <a:rPr lang="en-US" sz="2000" dirty="0"/>
              <a:t> </a:t>
            </a:r>
            <a:r>
              <a:rPr lang="en-US" sz="2000" dirty="0" err="1"/>
              <a:t>yaşanan</a:t>
            </a:r>
            <a:r>
              <a:rPr lang="en-US" sz="2000" dirty="0"/>
              <a:t> </a:t>
            </a:r>
            <a:r>
              <a:rPr lang="en-US" sz="2000" dirty="0" err="1"/>
              <a:t>stres</a:t>
            </a:r>
            <a:r>
              <a:rPr lang="en-US" sz="2000" dirty="0"/>
              <a:t> </a:t>
            </a:r>
            <a:r>
              <a:rPr lang="en-US" sz="2000" dirty="0" err="1"/>
              <a:t>tepkileri</a:t>
            </a:r>
            <a:r>
              <a:rPr lang="en-US" sz="2000" dirty="0"/>
              <a:t> </a:t>
            </a:r>
            <a:r>
              <a:rPr lang="en-US" sz="2000" dirty="0" err="1"/>
              <a:t>normaldir</a:t>
            </a:r>
            <a:r>
              <a:rPr lang="en-US" sz="2000" dirty="0"/>
              <a:t>.</a:t>
            </a:r>
          </a:p>
          <a:p>
            <a:pPr marL="342900" indent="-342900">
              <a:buFont typeface="Arial" panose="020B0604020202020204" pitchFamily="34" charset="0"/>
              <a:buChar char="•"/>
            </a:pPr>
            <a:r>
              <a:rPr lang="en-US" sz="2000" dirty="0" err="1"/>
              <a:t>Güvenli</a:t>
            </a:r>
            <a:r>
              <a:rPr lang="en-US" sz="2000" dirty="0"/>
              <a:t> </a:t>
            </a:r>
            <a:r>
              <a:rPr lang="en-US" sz="2000" dirty="0" err="1"/>
              <a:t>bir</a:t>
            </a:r>
            <a:r>
              <a:rPr lang="en-US" sz="2000" dirty="0"/>
              <a:t> </a:t>
            </a:r>
            <a:r>
              <a:rPr lang="en-US" sz="2000" dirty="0" err="1"/>
              <a:t>ortamda</a:t>
            </a:r>
            <a:r>
              <a:rPr lang="en-US" sz="2000" dirty="0"/>
              <a:t> </a:t>
            </a:r>
            <a:r>
              <a:rPr lang="en-US" sz="2000" dirty="0" err="1"/>
              <a:t>akranlarla</a:t>
            </a:r>
            <a:r>
              <a:rPr lang="en-US" sz="2000" dirty="0"/>
              <a:t> </a:t>
            </a:r>
            <a:r>
              <a:rPr lang="en-US" sz="2000" dirty="0" err="1"/>
              <a:t>konuşmak</a:t>
            </a:r>
            <a:r>
              <a:rPr lang="en-US" sz="2000" dirty="0"/>
              <a:t> </a:t>
            </a:r>
            <a:r>
              <a:rPr lang="en-US" sz="2000" dirty="0" err="1"/>
              <a:t>iyileşmeye</a:t>
            </a:r>
            <a:r>
              <a:rPr lang="en-US" sz="2000" dirty="0"/>
              <a:t> </a:t>
            </a:r>
            <a:r>
              <a:rPr lang="en-US" sz="2000" dirty="0" err="1"/>
              <a:t>yardımcı</a:t>
            </a:r>
            <a:r>
              <a:rPr lang="en-US" sz="2000" dirty="0"/>
              <a:t> </a:t>
            </a:r>
            <a:r>
              <a:rPr lang="en-US" sz="2000" dirty="0" err="1"/>
              <a:t>olabilir</a:t>
            </a:r>
            <a:r>
              <a:rPr lang="en-US" sz="2000" dirty="0"/>
              <a:t>.</a:t>
            </a:r>
          </a:p>
          <a:p>
            <a:pPr marL="342900" indent="-342900">
              <a:buFont typeface="Arial" panose="020B0604020202020204" pitchFamily="34" charset="0"/>
              <a:buChar char="•"/>
            </a:pPr>
            <a:r>
              <a:rPr lang="en-US" sz="2000" dirty="0"/>
              <a:t>CISD, </a:t>
            </a:r>
            <a:r>
              <a:rPr lang="en-US" sz="2000" dirty="0" err="1"/>
              <a:t>terapi</a:t>
            </a:r>
            <a:r>
              <a:rPr lang="en-US" sz="2000" dirty="0"/>
              <a:t> </a:t>
            </a:r>
            <a:r>
              <a:rPr lang="en-US" sz="2000" dirty="0" err="1"/>
              <a:t>değil</a:t>
            </a:r>
            <a:r>
              <a:rPr lang="en-US" sz="2000" dirty="0"/>
              <a:t>, </a:t>
            </a:r>
            <a:r>
              <a:rPr lang="en-US" sz="2000" dirty="0" err="1"/>
              <a:t>erken</a:t>
            </a:r>
            <a:r>
              <a:rPr lang="en-US" sz="2000" dirty="0"/>
              <a:t> </a:t>
            </a:r>
            <a:r>
              <a:rPr lang="en-US" sz="2000" dirty="0" err="1"/>
              <a:t>dönem</a:t>
            </a:r>
            <a:r>
              <a:rPr lang="en-US" sz="2000" dirty="0"/>
              <a:t> </a:t>
            </a:r>
            <a:r>
              <a:rPr lang="en-US" sz="2000" dirty="0" err="1"/>
              <a:t>destek</a:t>
            </a:r>
            <a:r>
              <a:rPr lang="en-US" sz="2000" dirty="0"/>
              <a:t> </a:t>
            </a:r>
            <a:r>
              <a:rPr lang="en-US" sz="2000" dirty="0" err="1"/>
              <a:t>aracıdır</a:t>
            </a:r>
            <a:r>
              <a:rPr lang="en-US" sz="2000" dirty="0"/>
              <a:t>.</a:t>
            </a:r>
          </a:p>
          <a:p>
            <a:pPr marL="342900" indent="-342900">
              <a:buFont typeface="Arial" panose="020B0604020202020204" pitchFamily="34" charset="0"/>
              <a:buChar char="•"/>
            </a:pPr>
            <a:r>
              <a:rPr lang="en-US" sz="2000" dirty="0" err="1"/>
              <a:t>Zamanlama</a:t>
            </a:r>
            <a:r>
              <a:rPr lang="en-US" sz="2000" dirty="0"/>
              <a:t> </a:t>
            </a:r>
            <a:r>
              <a:rPr lang="en-US" sz="2000" dirty="0" err="1"/>
              <a:t>ve</a:t>
            </a:r>
            <a:r>
              <a:rPr lang="en-US" sz="2000" dirty="0"/>
              <a:t> </a:t>
            </a:r>
            <a:r>
              <a:rPr lang="en-US" sz="2000" dirty="0" err="1"/>
              <a:t>gönüllü</a:t>
            </a:r>
            <a:r>
              <a:rPr lang="en-US" sz="2000" dirty="0"/>
              <a:t> </a:t>
            </a:r>
            <a:r>
              <a:rPr lang="en-US" sz="2000" dirty="0" err="1"/>
              <a:t>katılım</a:t>
            </a:r>
            <a:r>
              <a:rPr lang="en-US" sz="2000" dirty="0"/>
              <a:t> </a:t>
            </a:r>
            <a:r>
              <a:rPr lang="en-US" sz="2000" dirty="0" err="1"/>
              <a:t>çok</a:t>
            </a:r>
            <a:r>
              <a:rPr lang="en-US" sz="2000" dirty="0"/>
              <a:t> </a:t>
            </a:r>
            <a:r>
              <a:rPr lang="en-US" sz="2000" dirty="0" err="1"/>
              <a:t>önemlidir</a:t>
            </a:r>
            <a:r>
              <a:rPr lang="en-US" sz="2000" dirty="0"/>
              <a:t>.</a:t>
            </a:r>
          </a:p>
          <a:p>
            <a:endParaRPr lang="en-US" sz="2000" dirty="0"/>
          </a:p>
          <a:p>
            <a:r>
              <a:rPr lang="en-US" sz="2000" dirty="0"/>
              <a:t> </a:t>
            </a:r>
            <a:r>
              <a:rPr lang="en-US" sz="2000" i="1" dirty="0" err="1"/>
              <a:t>Doğru</a:t>
            </a:r>
            <a:r>
              <a:rPr lang="en-US" sz="2000" i="1" dirty="0"/>
              <a:t> </a:t>
            </a:r>
            <a:r>
              <a:rPr lang="en-US" sz="2000" i="1" dirty="0" err="1"/>
              <a:t>kullanıldığında</a:t>
            </a:r>
            <a:r>
              <a:rPr lang="en-US" sz="2000" i="1" dirty="0"/>
              <a:t>, CISD </a:t>
            </a:r>
            <a:r>
              <a:rPr lang="en-US" sz="2000" i="1" dirty="0" err="1"/>
              <a:t>dayanıklılığı</a:t>
            </a:r>
            <a:r>
              <a:rPr lang="en-US" sz="2000" i="1" dirty="0"/>
              <a:t> </a:t>
            </a:r>
            <a:r>
              <a:rPr lang="en-US" sz="2000" i="1" dirty="0" err="1"/>
              <a:t>ve</a:t>
            </a:r>
            <a:r>
              <a:rPr lang="en-US" sz="2000" i="1" dirty="0"/>
              <a:t> </a:t>
            </a:r>
            <a:r>
              <a:rPr lang="en-US" sz="2000" i="1" dirty="0" err="1"/>
              <a:t>ekip</a:t>
            </a:r>
            <a:r>
              <a:rPr lang="en-US" sz="2000" i="1" dirty="0"/>
              <a:t> </a:t>
            </a:r>
            <a:r>
              <a:rPr lang="en-US" sz="2000" i="1" dirty="0" err="1"/>
              <a:t>güvenini</a:t>
            </a:r>
            <a:r>
              <a:rPr lang="en-US" sz="2000" i="1" dirty="0"/>
              <a:t> </a:t>
            </a:r>
            <a:r>
              <a:rPr lang="en-US" sz="2000" i="1" dirty="0" err="1"/>
              <a:t>güçlendirir</a:t>
            </a:r>
            <a:r>
              <a:rPr lang="en-US" sz="2000" i="1" dirty="0"/>
              <a:t>.</a:t>
            </a:r>
            <a:endParaRPr lang="el-GR" dirty="0"/>
          </a:p>
        </p:txBody>
      </p:sp>
      <p:pic>
        <p:nvPicPr>
          <p:cNvPr id="3" name="Graphic 2" descr="Exclamation mark with solid fill">
            <a:extLst>
              <a:ext uri="{FF2B5EF4-FFF2-40B4-BE49-F238E27FC236}">
                <a16:creationId xmlns="" xmlns:a16="http://schemas.microsoft.com/office/drawing/2014/main" id="{E2DF9680-443E-60A2-5588-0B3A5492B12E}"/>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79612" y="4131860"/>
            <a:ext cx="914400" cy="914400"/>
          </a:xfrm>
          <a:prstGeom prst="rect">
            <a:avLst/>
          </a:prstGeom>
        </p:spPr>
      </p:pic>
    </p:spTree>
    <p:extLst>
      <p:ext uri="{BB962C8B-B14F-4D97-AF65-F5344CB8AC3E}">
        <p14:creationId xmlns:p14="http://schemas.microsoft.com/office/powerpoint/2010/main" val="3846577996"/>
      </p:ext>
    </p:extLst>
  </p:cSld>
  <p:clrMapOvr>
    <a:masterClrMapping/>
  </p:clrMapOvr>
</p:sld>
</file>

<file path=ppt/theme/theme1.xml><?xml version="1.0" encoding="utf-8"?>
<a:theme xmlns:a="http://schemas.openxmlformats.org/drawingml/2006/main" name="BlockprintVTI">
  <a:themeElements>
    <a:clrScheme name="Custom 2">
      <a:dk1>
        <a:sysClr val="windowText" lastClr="000000"/>
      </a:dk1>
      <a:lt1>
        <a:sysClr val="window" lastClr="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Custom 2">
      <a:majorFont>
        <a:latin typeface="Roboto Flex Normal SemiBold"/>
        <a:ea typeface=""/>
        <a:cs typeface=""/>
      </a:majorFont>
      <a:minorFont>
        <a:latin typeface="Roboto Flex Norm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printVTI" id="{AA8C8908-6BA4-477C-AEA4-CB6C32A1FE3B}" vid="{36392749-7C1D-4938-93BB-440CD2A1B0AB}"/>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70101ee-7326-488b-895d-07c329b793e7" xsi:nil="true"/>
    <_ip_UnifiedCompliancePolicyProperties xmlns="http://schemas.microsoft.com/sharepoint/v3" xsi:nil="true"/>
    <lcf76f155ced4ddcb4097134ff3c332f xmlns="6278b8b1-e0cb-4b44-9900-b20ee6e41941">
      <Terms xmlns="http://schemas.microsoft.com/office/infopath/2007/PartnerControls"/>
    </lcf76f155ced4ddcb4097134ff3c332f>
    <_x0062_wk9 xmlns="6278b8b1-e0cb-4b44-9900-b20ee6e41941" xsi:nil="true"/>
    <rw1p xmlns="6278b8b1-e0cb-4b44-9900-b20ee6e4194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3F678BB1249FE4099E86C6A23212417" ma:contentTypeVersion="22" ma:contentTypeDescription="Create a new document." ma:contentTypeScope="" ma:versionID="71fdd9faba93d99e8995a59ba507f2c6">
  <xsd:schema xmlns:xsd="http://www.w3.org/2001/XMLSchema" xmlns:xs="http://www.w3.org/2001/XMLSchema" xmlns:p="http://schemas.microsoft.com/office/2006/metadata/properties" xmlns:ns1="http://schemas.microsoft.com/sharepoint/v3" xmlns:ns2="6278b8b1-e0cb-4b44-9900-b20ee6e41941" xmlns:ns3="670101ee-7326-488b-895d-07c329b793e7" targetNamespace="http://schemas.microsoft.com/office/2006/metadata/properties" ma:root="true" ma:fieldsID="0bf7ab764a58219ea765343b1b7ec40f" ns1:_="" ns2:_="" ns3:_="">
    <xsd:import namespace="http://schemas.microsoft.com/sharepoint/v3"/>
    <xsd:import namespace="6278b8b1-e0cb-4b44-9900-b20ee6e41941"/>
    <xsd:import namespace="670101ee-7326-488b-895d-07c329b793e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1:_ip_UnifiedCompliancePolicyProperties" minOccurs="0"/>
                <xsd:element ref="ns1:_ip_UnifiedCompliancePolicyUIAction" minOccurs="0"/>
                <xsd:element ref="ns2:_x0062_wk9" minOccurs="0"/>
                <xsd:element ref="ns2:rw1p"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78b8b1-e0cb-4b44-9900-b20ee6e41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_x0062_wk9" ma:index="22" nillable="true" ma:displayName="Number" ma:internalName="_x0062_wk9">
      <xsd:simpleType>
        <xsd:restriction base="dms:Number"/>
      </xsd:simpleType>
    </xsd:element>
    <xsd:element name="rw1p" ma:index="23" nillable="true" ma:displayName="Date and time" ma:internalName="rw1p">
      <xsd:simpleType>
        <xsd:restriction base="dms:DateTime"/>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a7d4629c-c99d-46d8-b76a-4217568a1b3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70101ee-7326-488b-895d-07c329b793e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7" nillable="true" ma:displayName="Taxonomy Catch All Column" ma:hidden="true" ma:list="{9aeaf665-82a6-4c1f-973c-f43a9b1cc5bf}" ma:internalName="TaxCatchAll" ma:showField="CatchAllData" ma:web="670101ee-7326-488b-895d-07c329b793e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BB22D9A-C6BF-4878-84CF-D475A4163CB2}">
  <ds:schemaRefs>
    <ds:schemaRef ds:uri="http://purl.org/dc/terms/"/>
    <ds:schemaRef ds:uri="http://schemas.openxmlformats.org/package/2006/metadata/core-properties"/>
    <ds:schemaRef ds:uri="6278b8b1-e0cb-4b44-9900-b20ee6e41941"/>
    <ds:schemaRef ds:uri="http://schemas.microsoft.com/office/infopath/2007/PartnerControls"/>
    <ds:schemaRef ds:uri="http://schemas.microsoft.com/office/2006/documentManagement/types"/>
    <ds:schemaRef ds:uri="http://www.w3.org/XML/1998/namespace"/>
    <ds:schemaRef ds:uri="http://purl.org/dc/elements/1.1/"/>
    <ds:schemaRef ds:uri="http://purl.org/dc/dcmitype/"/>
    <ds:schemaRef ds:uri="670101ee-7326-488b-895d-07c329b793e7"/>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0E2498C5-52B2-4C28-88F1-B3391F4DE378}">
  <ds:schemaRefs>
    <ds:schemaRef ds:uri="http://schemas.microsoft.com/sharepoint/v3/contenttype/forms"/>
  </ds:schemaRefs>
</ds:datastoreItem>
</file>

<file path=customXml/itemProps3.xml><?xml version="1.0" encoding="utf-8"?>
<ds:datastoreItem xmlns:ds="http://schemas.openxmlformats.org/officeDocument/2006/customXml" ds:itemID="{587B4FA3-11EC-484B-826E-A5E8384891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278b8b1-e0cb-4b44-9900-b20ee6e41941"/>
    <ds:schemaRef ds:uri="670101ee-7326-488b-895d-07c329b793e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Αποτύπωμα</Template>
  <TotalTime>0</TotalTime>
  <Words>377</Words>
  <Application>Microsoft Office PowerPoint</Application>
  <PresentationFormat>Geniş ekran</PresentationFormat>
  <Paragraphs>79</Paragraphs>
  <Slides>11</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11</vt:i4>
      </vt:variant>
    </vt:vector>
  </HeadingPairs>
  <TitlesOfParts>
    <vt:vector size="17" baseType="lpstr">
      <vt:lpstr>Arial</vt:lpstr>
      <vt:lpstr>AvenirNext LT Pro Medium</vt:lpstr>
      <vt:lpstr>Roboto Flex Normal</vt:lpstr>
      <vt:lpstr>Roboto Flex Normal SemiBold</vt:lpstr>
      <vt:lpstr>Wingdings</vt:lpstr>
      <vt:lpstr>BlockprintVTI</vt:lpstr>
      <vt:lpstr>Kritik Olay Stresi Sonrası Değerlendirme (CISD)</vt:lpstr>
      <vt:lpstr> Travmatik olayların ardından yapılandırılmış grup değerlendirmesi</vt:lpstr>
      <vt:lpstr>Ne zaman ve kimin için?</vt:lpstr>
      <vt:lpstr>Neden önemli</vt:lpstr>
      <vt:lpstr>CISD Nasıl Çalışır: 7 Temel Aşama</vt:lpstr>
      <vt:lpstr> Yapılması ve Yapılmaması Gerekenler</vt:lpstr>
      <vt:lpstr>Sahadan Örnek</vt:lpstr>
      <vt:lpstr>Etik ve Güvenlik İlkeleri</vt:lpstr>
      <vt:lpstr>Temel Çıkarımlar</vt:lpstr>
      <vt:lpstr>Kaynaklar ve İlave Okumalar</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Kritik Olay Stresi Sonrası Değerlendirme (CISD)</dc:title>
  <dc:creator>Zoi Paliotzika</dc:creator>
  <cp:lastModifiedBy>Windows Kullanıcısı</cp:lastModifiedBy>
  <cp:revision>14</cp:revision>
  <dcterms:created xsi:type="dcterms:W3CDTF">2024-09-05T11:19:10Z</dcterms:created>
  <dcterms:modified xsi:type="dcterms:W3CDTF">2026-03-04T13:18:56Z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