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4"/>
  </p:sldMasterIdLst>
  <p:sldIdLst>
    <p:sldId id="256" r:id="rId5"/>
    <p:sldId id="258" r:id="rId6"/>
    <p:sldId id="279" r:id="rId7"/>
    <p:sldId id="280" r:id="rId8"/>
    <p:sldId id="266" r:id="rId9"/>
    <p:sldId id="26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B41E2D"/>
    <a:srgbClr val="FFFFFF"/>
    <a:srgbClr val="52000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showGuides="1">
      <p:cViewPr>
        <p:scale>
          <a:sx n="120" d="100"/>
          <a:sy n="120" d="100"/>
        </p:scale>
        <p:origin x="150" y="-486"/>
      </p:cViewPr>
      <p:guideLst/>
    </p:cSldViewPr>
  </p:slideViewPr>
  <p:notesTextViewPr>
    <p:cViewPr>
      <p:scale>
        <a:sx n="1" d="1"/>
        <a:sy n="1" d="1"/>
      </p:scale>
      <p:origin x="0" y="0"/>
    </p:cViewPr>
  </p:notesText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1ED5017-87DE-4E9A-B81E-D6C5BA1EAF33}" type="doc">
      <dgm:prSet loTypeId="urn:microsoft.com/office/officeart/2005/8/layout/radial6" loCatId="cycle" qsTypeId="urn:microsoft.com/office/officeart/2005/8/quickstyle/simple1" qsCatId="simple" csTypeId="urn:microsoft.com/office/officeart/2005/8/colors/colorful5" csCatId="colorful" phldr="1"/>
      <dgm:spPr/>
      <dgm:t>
        <a:bodyPr/>
        <a:lstStyle/>
        <a:p>
          <a:endParaRPr lang="de-DE"/>
        </a:p>
      </dgm:t>
    </dgm:pt>
    <dgm:pt modelId="{9BA3A61B-925E-456A-B378-3EB62A4CEF9A}">
      <dgm:prSet phldrT="[Metin]"/>
      <dgm:spPr/>
      <dgm:t>
        <a:bodyPr/>
        <a:lstStyle/>
        <a:p>
          <a:r>
            <a:rPr lang="de-DE" b="1" dirty="0" err="1" smtClean="0">
              <a:solidFill>
                <a:srgbClr val="FFFF00"/>
              </a:solidFill>
            </a:rPr>
            <a:t>Kriz</a:t>
          </a:r>
          <a:r>
            <a:rPr lang="de-DE" b="1" dirty="0" smtClean="0">
              <a:solidFill>
                <a:srgbClr val="FFFF00"/>
              </a:solidFill>
            </a:rPr>
            <a:t> </a:t>
          </a:r>
          <a:r>
            <a:rPr lang="de-DE" b="1" dirty="0" err="1" smtClean="0">
              <a:solidFill>
                <a:srgbClr val="FFFF00"/>
              </a:solidFill>
            </a:rPr>
            <a:t>Müdahalesi</a:t>
          </a:r>
          <a:r>
            <a:rPr lang="de-DE" b="1" dirty="0" smtClean="0">
              <a:solidFill>
                <a:srgbClr val="FFFF00"/>
              </a:solidFill>
            </a:rPr>
            <a:t>
</a:t>
          </a:r>
          <a:endParaRPr lang="de-DE" b="1" dirty="0">
            <a:solidFill>
              <a:srgbClr val="FFFF00"/>
            </a:solidFill>
          </a:endParaRPr>
        </a:p>
      </dgm:t>
    </dgm:pt>
    <dgm:pt modelId="{8CCBBA55-6F1B-412E-AF6A-122191C68D03}" type="parTrans" cxnId="{5D8AF723-C65D-4C55-81FA-2A03D67F451D}">
      <dgm:prSet/>
      <dgm:spPr/>
      <dgm:t>
        <a:bodyPr/>
        <a:lstStyle/>
        <a:p>
          <a:endParaRPr lang="de-DE"/>
        </a:p>
      </dgm:t>
    </dgm:pt>
    <dgm:pt modelId="{F4BABC07-0626-4664-B70B-0A05641FCD1F}" type="sibTrans" cxnId="{5D8AF723-C65D-4C55-81FA-2A03D67F451D}">
      <dgm:prSet/>
      <dgm:spPr/>
      <dgm:t>
        <a:bodyPr/>
        <a:lstStyle/>
        <a:p>
          <a:endParaRPr lang="de-DE"/>
        </a:p>
      </dgm:t>
    </dgm:pt>
    <dgm:pt modelId="{433CF28C-9F89-4151-B0B0-8BF9B63BBF44}">
      <dgm:prSet phldrT="[Metin]" custT="1"/>
      <dgm:spPr/>
      <dgm:t>
        <a:bodyPr/>
        <a:lstStyle/>
        <a:p>
          <a:r>
            <a:rPr lang="de-DE" sz="1400" b="1" dirty="0" err="1" smtClean="0">
              <a:solidFill>
                <a:schemeClr val="tx1"/>
              </a:solidFill>
            </a:rPr>
            <a:t>aktif</a:t>
          </a:r>
          <a:r>
            <a:rPr lang="de-DE" sz="1400" b="1" dirty="0" smtClean="0">
              <a:solidFill>
                <a:schemeClr val="tx1"/>
              </a:solidFill>
            </a:rPr>
            <a:t> </a:t>
          </a:r>
          <a:r>
            <a:rPr lang="de-DE" sz="1400" b="1" dirty="0" err="1" smtClean="0">
              <a:solidFill>
                <a:schemeClr val="tx1"/>
              </a:solidFill>
            </a:rPr>
            <a:t>dinleme</a:t>
          </a:r>
          <a:r>
            <a:rPr lang="de-DE" sz="1400" b="1" dirty="0" smtClean="0">
              <a:solidFill>
                <a:schemeClr val="tx1"/>
              </a:solidFill>
            </a:rPr>
            <a:t>
</a:t>
          </a:r>
          <a:endParaRPr lang="de-DE" sz="1400" b="1" dirty="0">
            <a:solidFill>
              <a:schemeClr val="tx1"/>
            </a:solidFill>
          </a:endParaRPr>
        </a:p>
      </dgm:t>
    </dgm:pt>
    <dgm:pt modelId="{C46B312B-7CDA-4A5B-87BC-25DD7FC23820}" type="parTrans" cxnId="{528E51FE-2E4A-40F4-A7E3-90EAE858A1AC}">
      <dgm:prSet/>
      <dgm:spPr/>
      <dgm:t>
        <a:bodyPr/>
        <a:lstStyle/>
        <a:p>
          <a:endParaRPr lang="de-DE"/>
        </a:p>
      </dgm:t>
    </dgm:pt>
    <dgm:pt modelId="{98B15482-9F18-4300-A03A-6D3186B096E3}" type="sibTrans" cxnId="{528E51FE-2E4A-40F4-A7E3-90EAE858A1AC}">
      <dgm:prSet/>
      <dgm:spPr/>
      <dgm:t>
        <a:bodyPr/>
        <a:lstStyle/>
        <a:p>
          <a:endParaRPr lang="de-DE"/>
        </a:p>
      </dgm:t>
    </dgm:pt>
    <dgm:pt modelId="{72253C94-EFB3-4072-AB72-0FE2E0CC7721}">
      <dgm:prSet phldrT="[Metin]" custT="1"/>
      <dgm:spPr/>
      <dgm:t>
        <a:bodyPr/>
        <a:lstStyle/>
        <a:p>
          <a:r>
            <a:rPr lang="de-DE" sz="1400" b="1" dirty="0" err="1" smtClean="0">
              <a:solidFill>
                <a:schemeClr val="tx2">
                  <a:lumMod val="90000"/>
                  <a:lumOff val="10000"/>
                </a:schemeClr>
              </a:solidFill>
            </a:rPr>
            <a:t>güvenlik</a:t>
          </a:r>
          <a:r>
            <a:rPr lang="de-DE" sz="1400" b="1" dirty="0" smtClean="0">
              <a:solidFill>
                <a:schemeClr val="tx2">
                  <a:lumMod val="90000"/>
                  <a:lumOff val="10000"/>
                </a:schemeClr>
              </a:solidFill>
            </a:rPr>
            <a:t> </a:t>
          </a:r>
          <a:r>
            <a:rPr lang="de-DE" sz="1400" b="1" dirty="0" err="1" smtClean="0">
              <a:solidFill>
                <a:schemeClr val="tx2">
                  <a:lumMod val="90000"/>
                  <a:lumOff val="10000"/>
                </a:schemeClr>
              </a:solidFill>
            </a:rPr>
            <a:t>planla</a:t>
          </a:r>
          <a:r>
            <a:rPr lang="tr-TR" sz="1400" b="1" dirty="0" smtClean="0">
              <a:solidFill>
                <a:schemeClr val="tx2">
                  <a:lumMod val="90000"/>
                  <a:lumOff val="10000"/>
                </a:schemeClr>
              </a:solidFill>
            </a:rPr>
            <a:t>-</a:t>
          </a:r>
          <a:r>
            <a:rPr lang="tr-TR" sz="1400" b="1" dirty="0" err="1" smtClean="0">
              <a:solidFill>
                <a:schemeClr val="tx2">
                  <a:lumMod val="90000"/>
                  <a:lumOff val="10000"/>
                </a:schemeClr>
              </a:solidFill>
            </a:rPr>
            <a:t>ma</a:t>
          </a:r>
          <a:r>
            <a:rPr lang="de-DE" sz="1400" b="1" dirty="0" smtClean="0">
              <a:solidFill>
                <a:schemeClr val="tx2">
                  <a:lumMod val="90000"/>
                  <a:lumOff val="10000"/>
                </a:schemeClr>
              </a:solidFill>
            </a:rPr>
            <a:t>sı</a:t>
          </a:r>
          <a:endParaRPr lang="de-DE" sz="1400" b="1" dirty="0">
            <a:solidFill>
              <a:schemeClr val="tx2">
                <a:lumMod val="90000"/>
                <a:lumOff val="10000"/>
              </a:schemeClr>
            </a:solidFill>
          </a:endParaRPr>
        </a:p>
      </dgm:t>
    </dgm:pt>
    <dgm:pt modelId="{9397E975-0EFC-4081-9BF6-03853D79ABC2}" type="parTrans" cxnId="{C9723AA8-AED6-42B7-B3FD-EFAB7AB3E498}">
      <dgm:prSet/>
      <dgm:spPr/>
      <dgm:t>
        <a:bodyPr/>
        <a:lstStyle/>
        <a:p>
          <a:endParaRPr lang="de-DE"/>
        </a:p>
      </dgm:t>
    </dgm:pt>
    <dgm:pt modelId="{EFBA1ACE-8ECE-4B74-8066-85F7E0ED1CBC}" type="sibTrans" cxnId="{C9723AA8-AED6-42B7-B3FD-EFAB7AB3E498}">
      <dgm:prSet/>
      <dgm:spPr/>
      <dgm:t>
        <a:bodyPr/>
        <a:lstStyle/>
        <a:p>
          <a:endParaRPr lang="de-DE"/>
        </a:p>
      </dgm:t>
    </dgm:pt>
    <dgm:pt modelId="{6CD8134D-4854-4BA6-8C35-2CE788B33484}">
      <dgm:prSet phldrT="[Metin]" custT="1"/>
      <dgm:spPr/>
      <dgm:t>
        <a:bodyPr/>
        <a:lstStyle/>
        <a:p>
          <a:r>
            <a:rPr lang="tr-TR" sz="1200" b="1" dirty="0" smtClean="0">
              <a:solidFill>
                <a:srgbClr val="92D050"/>
              </a:solidFill>
            </a:rPr>
            <a:t>esas</a:t>
          </a:r>
          <a:r>
            <a:rPr lang="de-DE" sz="1200" b="1" dirty="0" smtClean="0">
              <a:solidFill>
                <a:srgbClr val="92D050"/>
              </a:solidFill>
            </a:rPr>
            <a:t> </a:t>
          </a:r>
          <a:r>
            <a:rPr lang="de-DE" sz="1200" b="1" dirty="0" err="1" smtClean="0">
              <a:solidFill>
                <a:srgbClr val="92D050"/>
              </a:solidFill>
            </a:rPr>
            <a:t>teknikler</a:t>
          </a:r>
          <a:endParaRPr lang="de-DE" sz="1200" b="1" dirty="0">
            <a:solidFill>
              <a:srgbClr val="92D050"/>
            </a:solidFill>
          </a:endParaRPr>
        </a:p>
      </dgm:t>
    </dgm:pt>
    <dgm:pt modelId="{0FBF8452-3DEA-4918-81BC-81539F7774E8}" type="parTrans" cxnId="{2D8555FA-154C-4AE3-8C99-BB28049D2F1C}">
      <dgm:prSet/>
      <dgm:spPr/>
      <dgm:t>
        <a:bodyPr/>
        <a:lstStyle/>
        <a:p>
          <a:endParaRPr lang="de-DE"/>
        </a:p>
      </dgm:t>
    </dgm:pt>
    <dgm:pt modelId="{A87B7748-0C91-471F-A99F-CA783C0F2BA1}" type="sibTrans" cxnId="{2D8555FA-154C-4AE3-8C99-BB28049D2F1C}">
      <dgm:prSet/>
      <dgm:spPr/>
      <dgm:t>
        <a:bodyPr/>
        <a:lstStyle/>
        <a:p>
          <a:endParaRPr lang="de-DE"/>
        </a:p>
      </dgm:t>
    </dgm:pt>
    <dgm:pt modelId="{73A3B8C0-6A93-4819-B1AD-111B011AFF11}">
      <dgm:prSet phldrT="[Metin]" custT="1"/>
      <dgm:spPr/>
      <dgm:t>
        <a:bodyPr/>
        <a:lstStyle/>
        <a:p>
          <a:r>
            <a:rPr lang="de-DE" sz="1400" b="1" dirty="0" err="1" smtClean="0"/>
            <a:t>çözüme</a:t>
          </a:r>
          <a:r>
            <a:rPr lang="de-DE" sz="1400" b="1" dirty="0" smtClean="0"/>
            <a:t> </a:t>
          </a:r>
          <a:r>
            <a:rPr lang="de-DE" sz="1400" b="1" dirty="0" err="1" smtClean="0"/>
            <a:t>odaklan</a:t>
          </a:r>
          <a:r>
            <a:rPr lang="tr-TR" sz="1400" b="1" dirty="0" smtClean="0"/>
            <a:t>-</a:t>
          </a:r>
          <a:r>
            <a:rPr lang="de-DE" sz="1400" b="1" dirty="0" err="1" smtClean="0"/>
            <a:t>mak</a:t>
          </a:r>
          <a:endParaRPr lang="de-DE" sz="1400" b="1" dirty="0"/>
        </a:p>
      </dgm:t>
    </dgm:pt>
    <dgm:pt modelId="{7A6C190F-4ED1-4F25-AAD9-36ED65FE12E9}" type="parTrans" cxnId="{02C4083A-E45D-4461-A509-6B986A702196}">
      <dgm:prSet/>
      <dgm:spPr/>
      <dgm:t>
        <a:bodyPr/>
        <a:lstStyle/>
        <a:p>
          <a:endParaRPr lang="de-DE"/>
        </a:p>
      </dgm:t>
    </dgm:pt>
    <dgm:pt modelId="{EF6D9E88-D9EA-4B51-AE78-34A5EF0FF42A}" type="sibTrans" cxnId="{02C4083A-E45D-4461-A509-6B986A702196}">
      <dgm:prSet/>
      <dgm:spPr/>
      <dgm:t>
        <a:bodyPr/>
        <a:lstStyle/>
        <a:p>
          <a:endParaRPr lang="de-DE"/>
        </a:p>
      </dgm:t>
    </dgm:pt>
    <dgm:pt modelId="{8BC608A5-C29D-433E-8DA8-AF5A08F63B66}" type="pres">
      <dgm:prSet presAssocID="{21ED5017-87DE-4E9A-B81E-D6C5BA1EAF33}" presName="Name0" presStyleCnt="0">
        <dgm:presLayoutVars>
          <dgm:chMax val="1"/>
          <dgm:dir/>
          <dgm:animLvl val="ctr"/>
          <dgm:resizeHandles val="exact"/>
        </dgm:presLayoutVars>
      </dgm:prSet>
      <dgm:spPr/>
      <dgm:t>
        <a:bodyPr/>
        <a:lstStyle/>
        <a:p>
          <a:endParaRPr lang="de-DE"/>
        </a:p>
      </dgm:t>
    </dgm:pt>
    <dgm:pt modelId="{186C9CF7-0824-43AD-B9FB-B1E7B5CA3F80}" type="pres">
      <dgm:prSet presAssocID="{9BA3A61B-925E-456A-B378-3EB62A4CEF9A}" presName="centerShape" presStyleLbl="node0" presStyleIdx="0" presStyleCnt="1"/>
      <dgm:spPr/>
      <dgm:t>
        <a:bodyPr/>
        <a:lstStyle/>
        <a:p>
          <a:endParaRPr lang="de-DE"/>
        </a:p>
      </dgm:t>
    </dgm:pt>
    <dgm:pt modelId="{BFA4F6D0-391A-4A4D-A276-C10530E59632}" type="pres">
      <dgm:prSet presAssocID="{433CF28C-9F89-4151-B0B0-8BF9B63BBF44}" presName="node" presStyleLbl="node1" presStyleIdx="0" presStyleCnt="4">
        <dgm:presLayoutVars>
          <dgm:bulletEnabled val="1"/>
        </dgm:presLayoutVars>
      </dgm:prSet>
      <dgm:spPr/>
      <dgm:t>
        <a:bodyPr/>
        <a:lstStyle/>
        <a:p>
          <a:endParaRPr lang="de-DE"/>
        </a:p>
      </dgm:t>
    </dgm:pt>
    <dgm:pt modelId="{210E6F6F-4620-47C4-BD95-A9D0755B3818}" type="pres">
      <dgm:prSet presAssocID="{433CF28C-9F89-4151-B0B0-8BF9B63BBF44}" presName="dummy" presStyleCnt="0"/>
      <dgm:spPr/>
    </dgm:pt>
    <dgm:pt modelId="{80C2D79D-AD5B-458C-903F-174AA8834FCE}" type="pres">
      <dgm:prSet presAssocID="{98B15482-9F18-4300-A03A-6D3186B096E3}" presName="sibTrans" presStyleLbl="sibTrans2D1" presStyleIdx="0" presStyleCnt="4"/>
      <dgm:spPr/>
      <dgm:t>
        <a:bodyPr/>
        <a:lstStyle/>
        <a:p>
          <a:endParaRPr lang="de-DE"/>
        </a:p>
      </dgm:t>
    </dgm:pt>
    <dgm:pt modelId="{EE1B4168-B840-4676-A480-3E678425661A}" type="pres">
      <dgm:prSet presAssocID="{72253C94-EFB3-4072-AB72-0FE2E0CC7721}" presName="node" presStyleLbl="node1" presStyleIdx="1" presStyleCnt="4">
        <dgm:presLayoutVars>
          <dgm:bulletEnabled val="1"/>
        </dgm:presLayoutVars>
      </dgm:prSet>
      <dgm:spPr/>
      <dgm:t>
        <a:bodyPr/>
        <a:lstStyle/>
        <a:p>
          <a:endParaRPr lang="de-DE"/>
        </a:p>
      </dgm:t>
    </dgm:pt>
    <dgm:pt modelId="{06BC19AA-9403-4433-BC8F-BF16AFFDFD6D}" type="pres">
      <dgm:prSet presAssocID="{72253C94-EFB3-4072-AB72-0FE2E0CC7721}" presName="dummy" presStyleCnt="0"/>
      <dgm:spPr/>
    </dgm:pt>
    <dgm:pt modelId="{CF0E1BBA-DD1B-45CF-956E-33F8993E594A}" type="pres">
      <dgm:prSet presAssocID="{EFBA1ACE-8ECE-4B74-8066-85F7E0ED1CBC}" presName="sibTrans" presStyleLbl="sibTrans2D1" presStyleIdx="1" presStyleCnt="4"/>
      <dgm:spPr/>
      <dgm:t>
        <a:bodyPr/>
        <a:lstStyle/>
        <a:p>
          <a:endParaRPr lang="de-DE"/>
        </a:p>
      </dgm:t>
    </dgm:pt>
    <dgm:pt modelId="{4A63DDEB-9950-4F0B-8B76-DB59114A209B}" type="pres">
      <dgm:prSet presAssocID="{6CD8134D-4854-4BA6-8C35-2CE788B33484}" presName="node" presStyleLbl="node1" presStyleIdx="2" presStyleCnt="4" custScaleX="119471" custScaleY="108771">
        <dgm:presLayoutVars>
          <dgm:bulletEnabled val="1"/>
        </dgm:presLayoutVars>
      </dgm:prSet>
      <dgm:spPr/>
      <dgm:t>
        <a:bodyPr/>
        <a:lstStyle/>
        <a:p>
          <a:endParaRPr lang="de-DE"/>
        </a:p>
      </dgm:t>
    </dgm:pt>
    <dgm:pt modelId="{BE80A115-C337-4186-9274-40462EF44A59}" type="pres">
      <dgm:prSet presAssocID="{6CD8134D-4854-4BA6-8C35-2CE788B33484}" presName="dummy" presStyleCnt="0"/>
      <dgm:spPr/>
    </dgm:pt>
    <dgm:pt modelId="{D77E94A3-E2FD-4117-96D8-F0692DADA6BB}" type="pres">
      <dgm:prSet presAssocID="{A87B7748-0C91-471F-A99F-CA783C0F2BA1}" presName="sibTrans" presStyleLbl="sibTrans2D1" presStyleIdx="2" presStyleCnt="4"/>
      <dgm:spPr/>
      <dgm:t>
        <a:bodyPr/>
        <a:lstStyle/>
        <a:p>
          <a:endParaRPr lang="de-DE"/>
        </a:p>
      </dgm:t>
    </dgm:pt>
    <dgm:pt modelId="{7F7600E4-0B0B-4A50-8E9C-462D619F8EEF}" type="pres">
      <dgm:prSet presAssocID="{73A3B8C0-6A93-4819-B1AD-111B011AFF11}" presName="node" presStyleLbl="node1" presStyleIdx="3" presStyleCnt="4">
        <dgm:presLayoutVars>
          <dgm:bulletEnabled val="1"/>
        </dgm:presLayoutVars>
      </dgm:prSet>
      <dgm:spPr/>
      <dgm:t>
        <a:bodyPr/>
        <a:lstStyle/>
        <a:p>
          <a:endParaRPr lang="de-DE"/>
        </a:p>
      </dgm:t>
    </dgm:pt>
    <dgm:pt modelId="{990F1CC8-BDE8-4039-BBE4-EC9AB1918845}" type="pres">
      <dgm:prSet presAssocID="{73A3B8C0-6A93-4819-B1AD-111B011AFF11}" presName="dummy" presStyleCnt="0"/>
      <dgm:spPr/>
    </dgm:pt>
    <dgm:pt modelId="{FC81083A-B411-4F6B-B8F5-94FDCAEA3863}" type="pres">
      <dgm:prSet presAssocID="{EF6D9E88-D9EA-4B51-AE78-34A5EF0FF42A}" presName="sibTrans" presStyleLbl="sibTrans2D1" presStyleIdx="3" presStyleCnt="4"/>
      <dgm:spPr/>
      <dgm:t>
        <a:bodyPr/>
        <a:lstStyle/>
        <a:p>
          <a:endParaRPr lang="de-DE"/>
        </a:p>
      </dgm:t>
    </dgm:pt>
  </dgm:ptLst>
  <dgm:cxnLst>
    <dgm:cxn modelId="{56BC1BAD-7EB4-44D9-B60A-F00EDD0717FB}" type="presOf" srcId="{98B15482-9F18-4300-A03A-6D3186B096E3}" destId="{80C2D79D-AD5B-458C-903F-174AA8834FCE}" srcOrd="0" destOrd="0" presId="urn:microsoft.com/office/officeart/2005/8/layout/radial6"/>
    <dgm:cxn modelId="{C3895896-17A9-49D1-8223-027D2F72A49B}" type="presOf" srcId="{21ED5017-87DE-4E9A-B81E-D6C5BA1EAF33}" destId="{8BC608A5-C29D-433E-8DA8-AF5A08F63B66}" srcOrd="0" destOrd="0" presId="urn:microsoft.com/office/officeart/2005/8/layout/radial6"/>
    <dgm:cxn modelId="{528E51FE-2E4A-40F4-A7E3-90EAE858A1AC}" srcId="{9BA3A61B-925E-456A-B378-3EB62A4CEF9A}" destId="{433CF28C-9F89-4151-B0B0-8BF9B63BBF44}" srcOrd="0" destOrd="0" parTransId="{C46B312B-7CDA-4A5B-87BC-25DD7FC23820}" sibTransId="{98B15482-9F18-4300-A03A-6D3186B096E3}"/>
    <dgm:cxn modelId="{9018ADF7-FA6C-427B-A7B9-7A3252AEAEEE}" type="presOf" srcId="{433CF28C-9F89-4151-B0B0-8BF9B63BBF44}" destId="{BFA4F6D0-391A-4A4D-A276-C10530E59632}" srcOrd="0" destOrd="0" presId="urn:microsoft.com/office/officeart/2005/8/layout/radial6"/>
    <dgm:cxn modelId="{514E14C0-7C04-4D38-9440-E7997A9FC489}" type="presOf" srcId="{9BA3A61B-925E-456A-B378-3EB62A4CEF9A}" destId="{186C9CF7-0824-43AD-B9FB-B1E7B5CA3F80}" srcOrd="0" destOrd="0" presId="urn:microsoft.com/office/officeart/2005/8/layout/radial6"/>
    <dgm:cxn modelId="{9615F464-08FD-4F2B-A601-DA6B22C705A7}" type="presOf" srcId="{6CD8134D-4854-4BA6-8C35-2CE788B33484}" destId="{4A63DDEB-9950-4F0B-8B76-DB59114A209B}" srcOrd="0" destOrd="0" presId="urn:microsoft.com/office/officeart/2005/8/layout/radial6"/>
    <dgm:cxn modelId="{5D8AF723-C65D-4C55-81FA-2A03D67F451D}" srcId="{21ED5017-87DE-4E9A-B81E-D6C5BA1EAF33}" destId="{9BA3A61B-925E-456A-B378-3EB62A4CEF9A}" srcOrd="0" destOrd="0" parTransId="{8CCBBA55-6F1B-412E-AF6A-122191C68D03}" sibTransId="{F4BABC07-0626-4664-B70B-0A05641FCD1F}"/>
    <dgm:cxn modelId="{56ECD638-34A8-4AB4-8BA5-684F01A55C9A}" type="presOf" srcId="{A87B7748-0C91-471F-A99F-CA783C0F2BA1}" destId="{D77E94A3-E2FD-4117-96D8-F0692DADA6BB}" srcOrd="0" destOrd="0" presId="urn:microsoft.com/office/officeart/2005/8/layout/radial6"/>
    <dgm:cxn modelId="{0031CC45-4702-44A7-8ED3-9D5392AE5868}" type="presOf" srcId="{EFBA1ACE-8ECE-4B74-8066-85F7E0ED1CBC}" destId="{CF0E1BBA-DD1B-45CF-956E-33F8993E594A}" srcOrd="0" destOrd="0" presId="urn:microsoft.com/office/officeart/2005/8/layout/radial6"/>
    <dgm:cxn modelId="{2D8555FA-154C-4AE3-8C99-BB28049D2F1C}" srcId="{9BA3A61B-925E-456A-B378-3EB62A4CEF9A}" destId="{6CD8134D-4854-4BA6-8C35-2CE788B33484}" srcOrd="2" destOrd="0" parTransId="{0FBF8452-3DEA-4918-81BC-81539F7774E8}" sibTransId="{A87B7748-0C91-471F-A99F-CA783C0F2BA1}"/>
    <dgm:cxn modelId="{C3F77F9C-CC60-4181-9EE4-366379BEF0AA}" type="presOf" srcId="{73A3B8C0-6A93-4819-B1AD-111B011AFF11}" destId="{7F7600E4-0B0B-4A50-8E9C-462D619F8EEF}" srcOrd="0" destOrd="0" presId="urn:microsoft.com/office/officeart/2005/8/layout/radial6"/>
    <dgm:cxn modelId="{02C4083A-E45D-4461-A509-6B986A702196}" srcId="{9BA3A61B-925E-456A-B378-3EB62A4CEF9A}" destId="{73A3B8C0-6A93-4819-B1AD-111B011AFF11}" srcOrd="3" destOrd="0" parTransId="{7A6C190F-4ED1-4F25-AAD9-36ED65FE12E9}" sibTransId="{EF6D9E88-D9EA-4B51-AE78-34A5EF0FF42A}"/>
    <dgm:cxn modelId="{EE9A20B9-CE6E-4B39-91AD-751B667F615C}" type="presOf" srcId="{EF6D9E88-D9EA-4B51-AE78-34A5EF0FF42A}" destId="{FC81083A-B411-4F6B-B8F5-94FDCAEA3863}" srcOrd="0" destOrd="0" presId="urn:microsoft.com/office/officeart/2005/8/layout/radial6"/>
    <dgm:cxn modelId="{C9723AA8-AED6-42B7-B3FD-EFAB7AB3E498}" srcId="{9BA3A61B-925E-456A-B378-3EB62A4CEF9A}" destId="{72253C94-EFB3-4072-AB72-0FE2E0CC7721}" srcOrd="1" destOrd="0" parTransId="{9397E975-0EFC-4081-9BF6-03853D79ABC2}" sibTransId="{EFBA1ACE-8ECE-4B74-8066-85F7E0ED1CBC}"/>
    <dgm:cxn modelId="{E2FC732B-37F6-4408-ABFD-1C01131AE049}" type="presOf" srcId="{72253C94-EFB3-4072-AB72-0FE2E0CC7721}" destId="{EE1B4168-B840-4676-A480-3E678425661A}" srcOrd="0" destOrd="0" presId="urn:microsoft.com/office/officeart/2005/8/layout/radial6"/>
    <dgm:cxn modelId="{5587EDB6-D2FC-42FA-9209-F41CDCF26940}" type="presParOf" srcId="{8BC608A5-C29D-433E-8DA8-AF5A08F63B66}" destId="{186C9CF7-0824-43AD-B9FB-B1E7B5CA3F80}" srcOrd="0" destOrd="0" presId="urn:microsoft.com/office/officeart/2005/8/layout/radial6"/>
    <dgm:cxn modelId="{F67FC432-2A5A-457E-A708-944CF474F48A}" type="presParOf" srcId="{8BC608A5-C29D-433E-8DA8-AF5A08F63B66}" destId="{BFA4F6D0-391A-4A4D-A276-C10530E59632}" srcOrd="1" destOrd="0" presId="urn:microsoft.com/office/officeart/2005/8/layout/radial6"/>
    <dgm:cxn modelId="{8F049EAA-7DED-49CB-A948-25CA143DBB56}" type="presParOf" srcId="{8BC608A5-C29D-433E-8DA8-AF5A08F63B66}" destId="{210E6F6F-4620-47C4-BD95-A9D0755B3818}" srcOrd="2" destOrd="0" presId="urn:microsoft.com/office/officeart/2005/8/layout/radial6"/>
    <dgm:cxn modelId="{EC6C10E1-9F2E-4CB7-BC78-608EAE109411}" type="presParOf" srcId="{8BC608A5-C29D-433E-8DA8-AF5A08F63B66}" destId="{80C2D79D-AD5B-458C-903F-174AA8834FCE}" srcOrd="3" destOrd="0" presId="urn:microsoft.com/office/officeart/2005/8/layout/radial6"/>
    <dgm:cxn modelId="{785AE19F-BB43-4806-B9AC-822832CD9C7F}" type="presParOf" srcId="{8BC608A5-C29D-433E-8DA8-AF5A08F63B66}" destId="{EE1B4168-B840-4676-A480-3E678425661A}" srcOrd="4" destOrd="0" presId="urn:microsoft.com/office/officeart/2005/8/layout/radial6"/>
    <dgm:cxn modelId="{99898E4B-331F-4316-8F26-E0D09FF1CDBD}" type="presParOf" srcId="{8BC608A5-C29D-433E-8DA8-AF5A08F63B66}" destId="{06BC19AA-9403-4433-BC8F-BF16AFFDFD6D}" srcOrd="5" destOrd="0" presId="urn:microsoft.com/office/officeart/2005/8/layout/radial6"/>
    <dgm:cxn modelId="{AE51284A-D613-46BD-8825-62D925F084E8}" type="presParOf" srcId="{8BC608A5-C29D-433E-8DA8-AF5A08F63B66}" destId="{CF0E1BBA-DD1B-45CF-956E-33F8993E594A}" srcOrd="6" destOrd="0" presId="urn:microsoft.com/office/officeart/2005/8/layout/radial6"/>
    <dgm:cxn modelId="{88B2C709-9EAA-4991-AAEC-5690AFF008CE}" type="presParOf" srcId="{8BC608A5-C29D-433E-8DA8-AF5A08F63B66}" destId="{4A63DDEB-9950-4F0B-8B76-DB59114A209B}" srcOrd="7" destOrd="0" presId="urn:microsoft.com/office/officeart/2005/8/layout/radial6"/>
    <dgm:cxn modelId="{F50BE4B8-C459-47B2-854A-E0020E936311}" type="presParOf" srcId="{8BC608A5-C29D-433E-8DA8-AF5A08F63B66}" destId="{BE80A115-C337-4186-9274-40462EF44A59}" srcOrd="8" destOrd="0" presId="urn:microsoft.com/office/officeart/2005/8/layout/radial6"/>
    <dgm:cxn modelId="{2CB2194C-C3B6-4587-BD50-4E338B2EB490}" type="presParOf" srcId="{8BC608A5-C29D-433E-8DA8-AF5A08F63B66}" destId="{D77E94A3-E2FD-4117-96D8-F0692DADA6BB}" srcOrd="9" destOrd="0" presId="urn:microsoft.com/office/officeart/2005/8/layout/radial6"/>
    <dgm:cxn modelId="{61386FE9-1842-4F53-BB9E-F1F74C49CACF}" type="presParOf" srcId="{8BC608A5-C29D-433E-8DA8-AF5A08F63B66}" destId="{7F7600E4-0B0B-4A50-8E9C-462D619F8EEF}" srcOrd="10" destOrd="0" presId="urn:microsoft.com/office/officeart/2005/8/layout/radial6"/>
    <dgm:cxn modelId="{D93EC8B8-3856-471D-8078-C36C48CF5319}" type="presParOf" srcId="{8BC608A5-C29D-433E-8DA8-AF5A08F63B66}" destId="{990F1CC8-BDE8-4039-BBE4-EC9AB1918845}" srcOrd="11" destOrd="0" presId="urn:microsoft.com/office/officeart/2005/8/layout/radial6"/>
    <dgm:cxn modelId="{5D2FDF89-D60C-4C92-829A-D382FB2591D2}" type="presParOf" srcId="{8BC608A5-C29D-433E-8DA8-AF5A08F63B66}" destId="{FC81083A-B411-4F6B-B8F5-94FDCAEA3863}"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1ED5017-87DE-4E9A-B81E-D6C5BA1EAF33}" type="doc">
      <dgm:prSet loTypeId="urn:microsoft.com/office/officeart/2005/8/layout/radial6" loCatId="cycle" qsTypeId="urn:microsoft.com/office/officeart/2005/8/quickstyle/simple1" qsCatId="simple" csTypeId="urn:microsoft.com/office/officeart/2005/8/colors/colorful5" csCatId="colorful" phldr="1"/>
      <dgm:spPr/>
      <dgm:t>
        <a:bodyPr/>
        <a:lstStyle/>
        <a:p>
          <a:endParaRPr lang="de-DE"/>
        </a:p>
      </dgm:t>
    </dgm:pt>
    <dgm:pt modelId="{9BA3A61B-925E-456A-B378-3EB62A4CEF9A}">
      <dgm:prSet phldrT="[Metin]"/>
      <dgm:spPr/>
      <dgm:t>
        <a:bodyPr/>
        <a:lstStyle/>
        <a:p>
          <a:r>
            <a:rPr lang="de-DE" b="1" dirty="0" err="1" smtClean="0">
              <a:solidFill>
                <a:srgbClr val="FFFF00"/>
              </a:solidFill>
            </a:rPr>
            <a:t>Kriz</a:t>
          </a:r>
          <a:r>
            <a:rPr lang="de-DE" b="1" dirty="0" smtClean="0">
              <a:solidFill>
                <a:srgbClr val="FFFF00"/>
              </a:solidFill>
            </a:rPr>
            <a:t> </a:t>
          </a:r>
          <a:r>
            <a:rPr lang="de-DE" b="1" dirty="0" err="1" smtClean="0">
              <a:solidFill>
                <a:srgbClr val="FFFF00"/>
              </a:solidFill>
            </a:rPr>
            <a:t>Müdahalesi</a:t>
          </a:r>
          <a:endParaRPr lang="de-DE" b="1" dirty="0">
            <a:solidFill>
              <a:srgbClr val="FFFF00"/>
            </a:solidFill>
          </a:endParaRPr>
        </a:p>
      </dgm:t>
    </dgm:pt>
    <dgm:pt modelId="{8CCBBA55-6F1B-412E-AF6A-122191C68D03}" type="parTrans" cxnId="{5D8AF723-C65D-4C55-81FA-2A03D67F451D}">
      <dgm:prSet/>
      <dgm:spPr/>
      <dgm:t>
        <a:bodyPr/>
        <a:lstStyle/>
        <a:p>
          <a:endParaRPr lang="de-DE"/>
        </a:p>
      </dgm:t>
    </dgm:pt>
    <dgm:pt modelId="{F4BABC07-0626-4664-B70B-0A05641FCD1F}" type="sibTrans" cxnId="{5D8AF723-C65D-4C55-81FA-2A03D67F451D}">
      <dgm:prSet/>
      <dgm:spPr/>
      <dgm:t>
        <a:bodyPr/>
        <a:lstStyle/>
        <a:p>
          <a:endParaRPr lang="de-DE"/>
        </a:p>
      </dgm:t>
    </dgm:pt>
    <dgm:pt modelId="{433CF28C-9F89-4151-B0B0-8BF9B63BBF44}">
      <dgm:prSet phldrT="[Metin]" custT="1"/>
      <dgm:spPr/>
      <dgm:t>
        <a:bodyPr/>
        <a:lstStyle/>
        <a:p>
          <a:r>
            <a:rPr lang="tr-TR" sz="1400" b="1" dirty="0" smtClean="0">
              <a:solidFill>
                <a:schemeClr val="tx1"/>
              </a:solidFill>
            </a:rPr>
            <a:t>aktif dinleme</a:t>
          </a:r>
          <a:endParaRPr lang="de-DE" sz="1400" b="1" dirty="0">
            <a:solidFill>
              <a:schemeClr val="tx1"/>
            </a:solidFill>
          </a:endParaRPr>
        </a:p>
      </dgm:t>
    </dgm:pt>
    <dgm:pt modelId="{C46B312B-7CDA-4A5B-87BC-25DD7FC23820}" type="parTrans" cxnId="{528E51FE-2E4A-40F4-A7E3-90EAE858A1AC}">
      <dgm:prSet/>
      <dgm:spPr/>
      <dgm:t>
        <a:bodyPr/>
        <a:lstStyle/>
        <a:p>
          <a:endParaRPr lang="de-DE"/>
        </a:p>
      </dgm:t>
    </dgm:pt>
    <dgm:pt modelId="{98B15482-9F18-4300-A03A-6D3186B096E3}" type="sibTrans" cxnId="{528E51FE-2E4A-40F4-A7E3-90EAE858A1AC}">
      <dgm:prSet/>
      <dgm:spPr/>
      <dgm:t>
        <a:bodyPr/>
        <a:lstStyle/>
        <a:p>
          <a:endParaRPr lang="de-DE"/>
        </a:p>
      </dgm:t>
    </dgm:pt>
    <dgm:pt modelId="{72253C94-EFB3-4072-AB72-0FE2E0CC7721}">
      <dgm:prSet phldrT="[Metin]" custT="1"/>
      <dgm:spPr/>
      <dgm:t>
        <a:bodyPr/>
        <a:lstStyle/>
        <a:p>
          <a:r>
            <a:rPr lang="tr-TR" sz="1400" b="1" dirty="0" smtClean="0">
              <a:solidFill>
                <a:schemeClr val="tx2">
                  <a:lumMod val="90000"/>
                  <a:lumOff val="10000"/>
                </a:schemeClr>
              </a:solidFill>
            </a:rPr>
            <a:t>güvenlik planla-</a:t>
          </a:r>
          <a:r>
            <a:rPr lang="tr-TR" sz="1400" b="1" dirty="0" err="1" smtClean="0">
              <a:solidFill>
                <a:schemeClr val="tx2">
                  <a:lumMod val="90000"/>
                  <a:lumOff val="10000"/>
                </a:schemeClr>
              </a:solidFill>
            </a:rPr>
            <a:t>ması</a:t>
          </a:r>
          <a:endParaRPr lang="de-DE" sz="1400" b="1" dirty="0">
            <a:solidFill>
              <a:schemeClr val="tx2">
                <a:lumMod val="90000"/>
                <a:lumOff val="10000"/>
              </a:schemeClr>
            </a:solidFill>
          </a:endParaRPr>
        </a:p>
      </dgm:t>
    </dgm:pt>
    <dgm:pt modelId="{9397E975-0EFC-4081-9BF6-03853D79ABC2}" type="parTrans" cxnId="{C9723AA8-AED6-42B7-B3FD-EFAB7AB3E498}">
      <dgm:prSet/>
      <dgm:spPr/>
      <dgm:t>
        <a:bodyPr/>
        <a:lstStyle/>
        <a:p>
          <a:endParaRPr lang="de-DE"/>
        </a:p>
      </dgm:t>
    </dgm:pt>
    <dgm:pt modelId="{EFBA1ACE-8ECE-4B74-8066-85F7E0ED1CBC}" type="sibTrans" cxnId="{C9723AA8-AED6-42B7-B3FD-EFAB7AB3E498}">
      <dgm:prSet/>
      <dgm:spPr/>
      <dgm:t>
        <a:bodyPr/>
        <a:lstStyle/>
        <a:p>
          <a:endParaRPr lang="de-DE"/>
        </a:p>
      </dgm:t>
    </dgm:pt>
    <dgm:pt modelId="{6CD8134D-4854-4BA6-8C35-2CE788B33484}">
      <dgm:prSet phldrT="[Metin]" custT="1"/>
      <dgm:spPr/>
      <dgm:t>
        <a:bodyPr/>
        <a:lstStyle/>
        <a:p>
          <a:r>
            <a:rPr lang="tr-TR" sz="1200" b="1" dirty="0" smtClean="0">
              <a:solidFill>
                <a:srgbClr val="92D050"/>
              </a:solidFill>
            </a:rPr>
            <a:t>esas</a:t>
          </a:r>
          <a:r>
            <a:rPr lang="de-DE" sz="1200" b="1" dirty="0" smtClean="0">
              <a:solidFill>
                <a:srgbClr val="92D050"/>
              </a:solidFill>
            </a:rPr>
            <a:t> </a:t>
          </a:r>
          <a:r>
            <a:rPr lang="de-DE" sz="1200" b="1" dirty="0" err="1" smtClean="0">
              <a:solidFill>
                <a:srgbClr val="92D050"/>
              </a:solidFill>
            </a:rPr>
            <a:t>teknikler</a:t>
          </a:r>
          <a:endParaRPr lang="de-DE" sz="1200" b="1" dirty="0">
            <a:solidFill>
              <a:srgbClr val="92D050"/>
            </a:solidFill>
          </a:endParaRPr>
        </a:p>
      </dgm:t>
    </dgm:pt>
    <dgm:pt modelId="{0FBF8452-3DEA-4918-81BC-81539F7774E8}" type="parTrans" cxnId="{2D8555FA-154C-4AE3-8C99-BB28049D2F1C}">
      <dgm:prSet/>
      <dgm:spPr/>
      <dgm:t>
        <a:bodyPr/>
        <a:lstStyle/>
        <a:p>
          <a:endParaRPr lang="de-DE"/>
        </a:p>
      </dgm:t>
    </dgm:pt>
    <dgm:pt modelId="{A87B7748-0C91-471F-A99F-CA783C0F2BA1}" type="sibTrans" cxnId="{2D8555FA-154C-4AE3-8C99-BB28049D2F1C}">
      <dgm:prSet/>
      <dgm:spPr/>
      <dgm:t>
        <a:bodyPr/>
        <a:lstStyle/>
        <a:p>
          <a:endParaRPr lang="de-DE"/>
        </a:p>
      </dgm:t>
    </dgm:pt>
    <dgm:pt modelId="{73A3B8C0-6A93-4819-B1AD-111B011AFF11}">
      <dgm:prSet phldrT="[Metin]" custT="1"/>
      <dgm:spPr/>
      <dgm:t>
        <a:bodyPr/>
        <a:lstStyle/>
        <a:p>
          <a:r>
            <a:rPr lang="de-DE" sz="1400" b="1" dirty="0" err="1" smtClean="0"/>
            <a:t>çözüme</a:t>
          </a:r>
          <a:r>
            <a:rPr lang="de-DE" sz="1400" b="1" dirty="0" smtClean="0"/>
            <a:t> </a:t>
          </a:r>
          <a:r>
            <a:rPr lang="de-DE" sz="1400" b="1" dirty="0" err="1" smtClean="0"/>
            <a:t>odaklan</a:t>
          </a:r>
          <a:r>
            <a:rPr lang="tr-TR" sz="1400" b="1" dirty="0" smtClean="0"/>
            <a:t>-</a:t>
          </a:r>
          <a:r>
            <a:rPr lang="de-DE" sz="1400" b="1" dirty="0" err="1" smtClean="0"/>
            <a:t>mak</a:t>
          </a:r>
          <a:endParaRPr lang="de-DE" sz="1400" b="1" dirty="0"/>
        </a:p>
      </dgm:t>
    </dgm:pt>
    <dgm:pt modelId="{7A6C190F-4ED1-4F25-AAD9-36ED65FE12E9}" type="parTrans" cxnId="{02C4083A-E45D-4461-A509-6B986A702196}">
      <dgm:prSet/>
      <dgm:spPr/>
      <dgm:t>
        <a:bodyPr/>
        <a:lstStyle/>
        <a:p>
          <a:endParaRPr lang="de-DE"/>
        </a:p>
      </dgm:t>
    </dgm:pt>
    <dgm:pt modelId="{EF6D9E88-D9EA-4B51-AE78-34A5EF0FF42A}" type="sibTrans" cxnId="{02C4083A-E45D-4461-A509-6B986A702196}">
      <dgm:prSet/>
      <dgm:spPr/>
      <dgm:t>
        <a:bodyPr/>
        <a:lstStyle/>
        <a:p>
          <a:endParaRPr lang="de-DE"/>
        </a:p>
      </dgm:t>
    </dgm:pt>
    <dgm:pt modelId="{8BC608A5-C29D-433E-8DA8-AF5A08F63B66}" type="pres">
      <dgm:prSet presAssocID="{21ED5017-87DE-4E9A-B81E-D6C5BA1EAF33}" presName="Name0" presStyleCnt="0">
        <dgm:presLayoutVars>
          <dgm:chMax val="1"/>
          <dgm:dir/>
          <dgm:animLvl val="ctr"/>
          <dgm:resizeHandles val="exact"/>
        </dgm:presLayoutVars>
      </dgm:prSet>
      <dgm:spPr/>
      <dgm:t>
        <a:bodyPr/>
        <a:lstStyle/>
        <a:p>
          <a:endParaRPr lang="de-DE"/>
        </a:p>
      </dgm:t>
    </dgm:pt>
    <dgm:pt modelId="{186C9CF7-0824-43AD-B9FB-B1E7B5CA3F80}" type="pres">
      <dgm:prSet presAssocID="{9BA3A61B-925E-456A-B378-3EB62A4CEF9A}" presName="centerShape" presStyleLbl="node0" presStyleIdx="0" presStyleCnt="1"/>
      <dgm:spPr/>
      <dgm:t>
        <a:bodyPr/>
        <a:lstStyle/>
        <a:p>
          <a:endParaRPr lang="de-DE"/>
        </a:p>
      </dgm:t>
    </dgm:pt>
    <dgm:pt modelId="{BFA4F6D0-391A-4A4D-A276-C10530E59632}" type="pres">
      <dgm:prSet presAssocID="{433CF28C-9F89-4151-B0B0-8BF9B63BBF44}" presName="node" presStyleLbl="node1" presStyleIdx="0" presStyleCnt="4">
        <dgm:presLayoutVars>
          <dgm:bulletEnabled val="1"/>
        </dgm:presLayoutVars>
      </dgm:prSet>
      <dgm:spPr/>
      <dgm:t>
        <a:bodyPr/>
        <a:lstStyle/>
        <a:p>
          <a:endParaRPr lang="de-DE"/>
        </a:p>
      </dgm:t>
    </dgm:pt>
    <dgm:pt modelId="{210E6F6F-4620-47C4-BD95-A9D0755B3818}" type="pres">
      <dgm:prSet presAssocID="{433CF28C-9F89-4151-B0B0-8BF9B63BBF44}" presName="dummy" presStyleCnt="0"/>
      <dgm:spPr/>
    </dgm:pt>
    <dgm:pt modelId="{80C2D79D-AD5B-458C-903F-174AA8834FCE}" type="pres">
      <dgm:prSet presAssocID="{98B15482-9F18-4300-A03A-6D3186B096E3}" presName="sibTrans" presStyleLbl="sibTrans2D1" presStyleIdx="0" presStyleCnt="4"/>
      <dgm:spPr/>
      <dgm:t>
        <a:bodyPr/>
        <a:lstStyle/>
        <a:p>
          <a:endParaRPr lang="de-DE"/>
        </a:p>
      </dgm:t>
    </dgm:pt>
    <dgm:pt modelId="{EE1B4168-B840-4676-A480-3E678425661A}" type="pres">
      <dgm:prSet presAssocID="{72253C94-EFB3-4072-AB72-0FE2E0CC7721}" presName="node" presStyleLbl="node1" presStyleIdx="1" presStyleCnt="4">
        <dgm:presLayoutVars>
          <dgm:bulletEnabled val="1"/>
        </dgm:presLayoutVars>
      </dgm:prSet>
      <dgm:spPr/>
      <dgm:t>
        <a:bodyPr/>
        <a:lstStyle/>
        <a:p>
          <a:endParaRPr lang="de-DE"/>
        </a:p>
      </dgm:t>
    </dgm:pt>
    <dgm:pt modelId="{06BC19AA-9403-4433-BC8F-BF16AFFDFD6D}" type="pres">
      <dgm:prSet presAssocID="{72253C94-EFB3-4072-AB72-0FE2E0CC7721}" presName="dummy" presStyleCnt="0"/>
      <dgm:spPr/>
    </dgm:pt>
    <dgm:pt modelId="{CF0E1BBA-DD1B-45CF-956E-33F8993E594A}" type="pres">
      <dgm:prSet presAssocID="{EFBA1ACE-8ECE-4B74-8066-85F7E0ED1CBC}" presName="sibTrans" presStyleLbl="sibTrans2D1" presStyleIdx="1" presStyleCnt="4"/>
      <dgm:spPr/>
      <dgm:t>
        <a:bodyPr/>
        <a:lstStyle/>
        <a:p>
          <a:endParaRPr lang="de-DE"/>
        </a:p>
      </dgm:t>
    </dgm:pt>
    <dgm:pt modelId="{4A63DDEB-9950-4F0B-8B76-DB59114A209B}" type="pres">
      <dgm:prSet presAssocID="{6CD8134D-4854-4BA6-8C35-2CE788B33484}" presName="node" presStyleLbl="node1" presStyleIdx="2" presStyleCnt="4" custScaleX="119471" custScaleY="108771">
        <dgm:presLayoutVars>
          <dgm:bulletEnabled val="1"/>
        </dgm:presLayoutVars>
      </dgm:prSet>
      <dgm:spPr/>
      <dgm:t>
        <a:bodyPr/>
        <a:lstStyle/>
        <a:p>
          <a:endParaRPr lang="de-DE"/>
        </a:p>
      </dgm:t>
    </dgm:pt>
    <dgm:pt modelId="{BE80A115-C337-4186-9274-40462EF44A59}" type="pres">
      <dgm:prSet presAssocID="{6CD8134D-4854-4BA6-8C35-2CE788B33484}" presName="dummy" presStyleCnt="0"/>
      <dgm:spPr/>
    </dgm:pt>
    <dgm:pt modelId="{D77E94A3-E2FD-4117-96D8-F0692DADA6BB}" type="pres">
      <dgm:prSet presAssocID="{A87B7748-0C91-471F-A99F-CA783C0F2BA1}" presName="sibTrans" presStyleLbl="sibTrans2D1" presStyleIdx="2" presStyleCnt="4"/>
      <dgm:spPr/>
      <dgm:t>
        <a:bodyPr/>
        <a:lstStyle/>
        <a:p>
          <a:endParaRPr lang="de-DE"/>
        </a:p>
      </dgm:t>
    </dgm:pt>
    <dgm:pt modelId="{7F7600E4-0B0B-4A50-8E9C-462D619F8EEF}" type="pres">
      <dgm:prSet presAssocID="{73A3B8C0-6A93-4819-B1AD-111B011AFF11}" presName="node" presStyleLbl="node1" presStyleIdx="3" presStyleCnt="4">
        <dgm:presLayoutVars>
          <dgm:bulletEnabled val="1"/>
        </dgm:presLayoutVars>
      </dgm:prSet>
      <dgm:spPr/>
      <dgm:t>
        <a:bodyPr/>
        <a:lstStyle/>
        <a:p>
          <a:endParaRPr lang="de-DE"/>
        </a:p>
      </dgm:t>
    </dgm:pt>
    <dgm:pt modelId="{990F1CC8-BDE8-4039-BBE4-EC9AB1918845}" type="pres">
      <dgm:prSet presAssocID="{73A3B8C0-6A93-4819-B1AD-111B011AFF11}" presName="dummy" presStyleCnt="0"/>
      <dgm:spPr/>
    </dgm:pt>
    <dgm:pt modelId="{FC81083A-B411-4F6B-B8F5-94FDCAEA3863}" type="pres">
      <dgm:prSet presAssocID="{EF6D9E88-D9EA-4B51-AE78-34A5EF0FF42A}" presName="sibTrans" presStyleLbl="sibTrans2D1" presStyleIdx="3" presStyleCnt="4"/>
      <dgm:spPr/>
      <dgm:t>
        <a:bodyPr/>
        <a:lstStyle/>
        <a:p>
          <a:endParaRPr lang="de-DE"/>
        </a:p>
      </dgm:t>
    </dgm:pt>
  </dgm:ptLst>
  <dgm:cxnLst>
    <dgm:cxn modelId="{5AAF2994-5BB2-4E63-A69A-F30F894F419D}" type="presOf" srcId="{98B15482-9F18-4300-A03A-6D3186B096E3}" destId="{80C2D79D-AD5B-458C-903F-174AA8834FCE}" srcOrd="0" destOrd="0" presId="urn:microsoft.com/office/officeart/2005/8/layout/radial6"/>
    <dgm:cxn modelId="{528E51FE-2E4A-40F4-A7E3-90EAE858A1AC}" srcId="{9BA3A61B-925E-456A-B378-3EB62A4CEF9A}" destId="{433CF28C-9F89-4151-B0B0-8BF9B63BBF44}" srcOrd="0" destOrd="0" parTransId="{C46B312B-7CDA-4A5B-87BC-25DD7FC23820}" sibTransId="{98B15482-9F18-4300-A03A-6D3186B096E3}"/>
    <dgm:cxn modelId="{47F3082F-4C76-4D1A-A1DC-BAD50E1F293A}" type="presOf" srcId="{A87B7748-0C91-471F-A99F-CA783C0F2BA1}" destId="{D77E94A3-E2FD-4117-96D8-F0692DADA6BB}" srcOrd="0" destOrd="0" presId="urn:microsoft.com/office/officeart/2005/8/layout/radial6"/>
    <dgm:cxn modelId="{5D96ED99-2DF6-4057-9971-50AA5526188B}" type="presOf" srcId="{72253C94-EFB3-4072-AB72-0FE2E0CC7721}" destId="{EE1B4168-B840-4676-A480-3E678425661A}" srcOrd="0" destOrd="0" presId="urn:microsoft.com/office/officeart/2005/8/layout/radial6"/>
    <dgm:cxn modelId="{6BBF67E5-66B9-4585-913E-06067510E7BB}" type="presOf" srcId="{EF6D9E88-D9EA-4B51-AE78-34A5EF0FF42A}" destId="{FC81083A-B411-4F6B-B8F5-94FDCAEA3863}" srcOrd="0" destOrd="0" presId="urn:microsoft.com/office/officeart/2005/8/layout/radial6"/>
    <dgm:cxn modelId="{C9723AA8-AED6-42B7-B3FD-EFAB7AB3E498}" srcId="{9BA3A61B-925E-456A-B378-3EB62A4CEF9A}" destId="{72253C94-EFB3-4072-AB72-0FE2E0CC7721}" srcOrd="1" destOrd="0" parTransId="{9397E975-0EFC-4081-9BF6-03853D79ABC2}" sibTransId="{EFBA1ACE-8ECE-4B74-8066-85F7E0ED1CBC}"/>
    <dgm:cxn modelId="{8F71C34B-3AB2-4021-9819-228E24EE1463}" type="presOf" srcId="{EFBA1ACE-8ECE-4B74-8066-85F7E0ED1CBC}" destId="{CF0E1BBA-DD1B-45CF-956E-33F8993E594A}" srcOrd="0" destOrd="0" presId="urn:microsoft.com/office/officeart/2005/8/layout/radial6"/>
    <dgm:cxn modelId="{F65A96D7-77B4-46C9-9EBC-23CF36C01219}" type="presOf" srcId="{433CF28C-9F89-4151-B0B0-8BF9B63BBF44}" destId="{BFA4F6D0-391A-4A4D-A276-C10530E59632}" srcOrd="0" destOrd="0" presId="urn:microsoft.com/office/officeart/2005/8/layout/radial6"/>
    <dgm:cxn modelId="{0F2B5D23-892C-4566-A5DA-241EBAFCA3DB}" type="presOf" srcId="{73A3B8C0-6A93-4819-B1AD-111B011AFF11}" destId="{7F7600E4-0B0B-4A50-8E9C-462D619F8EEF}" srcOrd="0" destOrd="0" presId="urn:microsoft.com/office/officeart/2005/8/layout/radial6"/>
    <dgm:cxn modelId="{877321CC-E4DE-489C-97C5-724572BB1A56}" type="presOf" srcId="{9BA3A61B-925E-456A-B378-3EB62A4CEF9A}" destId="{186C9CF7-0824-43AD-B9FB-B1E7B5CA3F80}" srcOrd="0" destOrd="0" presId="urn:microsoft.com/office/officeart/2005/8/layout/radial6"/>
    <dgm:cxn modelId="{02C4083A-E45D-4461-A509-6B986A702196}" srcId="{9BA3A61B-925E-456A-B378-3EB62A4CEF9A}" destId="{73A3B8C0-6A93-4819-B1AD-111B011AFF11}" srcOrd="3" destOrd="0" parTransId="{7A6C190F-4ED1-4F25-AAD9-36ED65FE12E9}" sibTransId="{EF6D9E88-D9EA-4B51-AE78-34A5EF0FF42A}"/>
    <dgm:cxn modelId="{2D8555FA-154C-4AE3-8C99-BB28049D2F1C}" srcId="{9BA3A61B-925E-456A-B378-3EB62A4CEF9A}" destId="{6CD8134D-4854-4BA6-8C35-2CE788B33484}" srcOrd="2" destOrd="0" parTransId="{0FBF8452-3DEA-4918-81BC-81539F7774E8}" sibTransId="{A87B7748-0C91-471F-A99F-CA783C0F2BA1}"/>
    <dgm:cxn modelId="{5D8AF723-C65D-4C55-81FA-2A03D67F451D}" srcId="{21ED5017-87DE-4E9A-B81E-D6C5BA1EAF33}" destId="{9BA3A61B-925E-456A-B378-3EB62A4CEF9A}" srcOrd="0" destOrd="0" parTransId="{8CCBBA55-6F1B-412E-AF6A-122191C68D03}" sibTransId="{F4BABC07-0626-4664-B70B-0A05641FCD1F}"/>
    <dgm:cxn modelId="{CDB900FE-AAEF-4185-84F0-6726E9137649}" type="presOf" srcId="{21ED5017-87DE-4E9A-B81E-D6C5BA1EAF33}" destId="{8BC608A5-C29D-433E-8DA8-AF5A08F63B66}" srcOrd="0" destOrd="0" presId="urn:microsoft.com/office/officeart/2005/8/layout/radial6"/>
    <dgm:cxn modelId="{0A8C9D5B-15BB-4134-AA0B-797095701953}" type="presOf" srcId="{6CD8134D-4854-4BA6-8C35-2CE788B33484}" destId="{4A63DDEB-9950-4F0B-8B76-DB59114A209B}" srcOrd="0" destOrd="0" presId="urn:microsoft.com/office/officeart/2005/8/layout/radial6"/>
    <dgm:cxn modelId="{4E532C66-AEEE-40B3-BD28-428AC478DE51}" type="presParOf" srcId="{8BC608A5-C29D-433E-8DA8-AF5A08F63B66}" destId="{186C9CF7-0824-43AD-B9FB-B1E7B5CA3F80}" srcOrd="0" destOrd="0" presId="urn:microsoft.com/office/officeart/2005/8/layout/radial6"/>
    <dgm:cxn modelId="{E192CB15-02AC-4F89-A25D-6FDEB2026774}" type="presParOf" srcId="{8BC608A5-C29D-433E-8DA8-AF5A08F63B66}" destId="{BFA4F6D0-391A-4A4D-A276-C10530E59632}" srcOrd="1" destOrd="0" presId="urn:microsoft.com/office/officeart/2005/8/layout/radial6"/>
    <dgm:cxn modelId="{E2C241E8-4EAA-4DD7-8DE4-4B05432FAA36}" type="presParOf" srcId="{8BC608A5-C29D-433E-8DA8-AF5A08F63B66}" destId="{210E6F6F-4620-47C4-BD95-A9D0755B3818}" srcOrd="2" destOrd="0" presId="urn:microsoft.com/office/officeart/2005/8/layout/radial6"/>
    <dgm:cxn modelId="{074F8B14-88A2-4B30-8EF2-E502F7DEB531}" type="presParOf" srcId="{8BC608A5-C29D-433E-8DA8-AF5A08F63B66}" destId="{80C2D79D-AD5B-458C-903F-174AA8834FCE}" srcOrd="3" destOrd="0" presId="urn:microsoft.com/office/officeart/2005/8/layout/radial6"/>
    <dgm:cxn modelId="{3CF32716-0D5E-4C9C-A724-7D8BB1AD6E93}" type="presParOf" srcId="{8BC608A5-C29D-433E-8DA8-AF5A08F63B66}" destId="{EE1B4168-B840-4676-A480-3E678425661A}" srcOrd="4" destOrd="0" presId="urn:microsoft.com/office/officeart/2005/8/layout/radial6"/>
    <dgm:cxn modelId="{4A017E3E-81E6-41E8-985E-2C29573E04F8}" type="presParOf" srcId="{8BC608A5-C29D-433E-8DA8-AF5A08F63B66}" destId="{06BC19AA-9403-4433-BC8F-BF16AFFDFD6D}" srcOrd="5" destOrd="0" presId="urn:microsoft.com/office/officeart/2005/8/layout/radial6"/>
    <dgm:cxn modelId="{BBF0EADA-1B0B-449D-9325-A03F82E8029E}" type="presParOf" srcId="{8BC608A5-C29D-433E-8DA8-AF5A08F63B66}" destId="{CF0E1BBA-DD1B-45CF-956E-33F8993E594A}" srcOrd="6" destOrd="0" presId="urn:microsoft.com/office/officeart/2005/8/layout/radial6"/>
    <dgm:cxn modelId="{B6AA6B74-61E6-435C-8F5F-78264CF0D8BB}" type="presParOf" srcId="{8BC608A5-C29D-433E-8DA8-AF5A08F63B66}" destId="{4A63DDEB-9950-4F0B-8B76-DB59114A209B}" srcOrd="7" destOrd="0" presId="urn:microsoft.com/office/officeart/2005/8/layout/radial6"/>
    <dgm:cxn modelId="{E1791D74-DBFA-4D7C-80FA-4B46EF3123FF}" type="presParOf" srcId="{8BC608A5-C29D-433E-8DA8-AF5A08F63B66}" destId="{BE80A115-C337-4186-9274-40462EF44A59}" srcOrd="8" destOrd="0" presId="urn:microsoft.com/office/officeart/2005/8/layout/radial6"/>
    <dgm:cxn modelId="{DCFF0960-320D-4D83-BCC1-94E08F36137F}" type="presParOf" srcId="{8BC608A5-C29D-433E-8DA8-AF5A08F63B66}" destId="{D77E94A3-E2FD-4117-96D8-F0692DADA6BB}" srcOrd="9" destOrd="0" presId="urn:microsoft.com/office/officeart/2005/8/layout/radial6"/>
    <dgm:cxn modelId="{1B914FEB-D1ED-4E4A-B0C6-6DF4CF7753FE}" type="presParOf" srcId="{8BC608A5-C29D-433E-8DA8-AF5A08F63B66}" destId="{7F7600E4-0B0B-4A50-8E9C-462D619F8EEF}" srcOrd="10" destOrd="0" presId="urn:microsoft.com/office/officeart/2005/8/layout/radial6"/>
    <dgm:cxn modelId="{17ADE7FE-818E-48DF-B42B-5486FA5E9A80}" type="presParOf" srcId="{8BC608A5-C29D-433E-8DA8-AF5A08F63B66}" destId="{990F1CC8-BDE8-4039-BBE4-EC9AB1918845}" srcOrd="11" destOrd="0" presId="urn:microsoft.com/office/officeart/2005/8/layout/radial6"/>
    <dgm:cxn modelId="{A67CA988-E6AF-4321-B21A-04BDAC5B101C}" type="presParOf" srcId="{8BC608A5-C29D-433E-8DA8-AF5A08F63B66}" destId="{FC81083A-B411-4F6B-B8F5-94FDCAEA3863}"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81083A-B411-4F6B-B8F5-94FDCAEA3863}">
      <dsp:nvSpPr>
        <dsp:cNvPr id="0" name=""/>
        <dsp:cNvSpPr/>
      </dsp:nvSpPr>
      <dsp:spPr>
        <a:xfrm>
          <a:off x="3339632" y="511230"/>
          <a:ext cx="3572384" cy="3572384"/>
        </a:xfrm>
        <a:prstGeom prst="blockArc">
          <a:avLst>
            <a:gd name="adj1" fmla="val 10800000"/>
            <a:gd name="adj2" fmla="val 16200000"/>
            <a:gd name="adj3" fmla="val 4640"/>
          </a:avLst>
        </a:prstGeom>
        <a:solidFill>
          <a:schemeClr val="accent5">
            <a:hueOff val="8736144"/>
            <a:satOff val="95835"/>
            <a:lumOff val="-7450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77E94A3-E2FD-4117-96D8-F0692DADA6BB}">
      <dsp:nvSpPr>
        <dsp:cNvPr id="0" name=""/>
        <dsp:cNvSpPr/>
      </dsp:nvSpPr>
      <dsp:spPr>
        <a:xfrm>
          <a:off x="3339632" y="511230"/>
          <a:ext cx="3572384" cy="3572384"/>
        </a:xfrm>
        <a:prstGeom prst="blockArc">
          <a:avLst>
            <a:gd name="adj1" fmla="val 5400000"/>
            <a:gd name="adj2" fmla="val 10800000"/>
            <a:gd name="adj3" fmla="val 4640"/>
          </a:avLst>
        </a:prstGeom>
        <a:solidFill>
          <a:schemeClr val="accent5">
            <a:hueOff val="5824096"/>
            <a:satOff val="63890"/>
            <a:lumOff val="-4967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F0E1BBA-DD1B-45CF-956E-33F8993E594A}">
      <dsp:nvSpPr>
        <dsp:cNvPr id="0" name=""/>
        <dsp:cNvSpPr/>
      </dsp:nvSpPr>
      <dsp:spPr>
        <a:xfrm>
          <a:off x="3339632" y="511230"/>
          <a:ext cx="3572384" cy="3572384"/>
        </a:xfrm>
        <a:prstGeom prst="blockArc">
          <a:avLst>
            <a:gd name="adj1" fmla="val 0"/>
            <a:gd name="adj2" fmla="val 5400000"/>
            <a:gd name="adj3" fmla="val 4640"/>
          </a:avLst>
        </a:prstGeom>
        <a:solidFill>
          <a:schemeClr val="accent5">
            <a:hueOff val="2912048"/>
            <a:satOff val="31945"/>
            <a:lumOff val="-2483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0C2D79D-AD5B-458C-903F-174AA8834FCE}">
      <dsp:nvSpPr>
        <dsp:cNvPr id="0" name=""/>
        <dsp:cNvSpPr/>
      </dsp:nvSpPr>
      <dsp:spPr>
        <a:xfrm>
          <a:off x="3339632" y="511230"/>
          <a:ext cx="3572384" cy="3572384"/>
        </a:xfrm>
        <a:prstGeom prst="blockArc">
          <a:avLst>
            <a:gd name="adj1" fmla="val 16200000"/>
            <a:gd name="adj2" fmla="val 0"/>
            <a:gd name="adj3" fmla="val 464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86C9CF7-0824-43AD-B9FB-B1E7B5CA3F80}">
      <dsp:nvSpPr>
        <dsp:cNvPr id="0" name=""/>
        <dsp:cNvSpPr/>
      </dsp:nvSpPr>
      <dsp:spPr>
        <a:xfrm>
          <a:off x="4303640" y="1475237"/>
          <a:ext cx="1644368" cy="1644368"/>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de-DE" sz="1600" b="1" kern="1200" dirty="0" err="1" smtClean="0">
              <a:solidFill>
                <a:srgbClr val="FFFF00"/>
              </a:solidFill>
            </a:rPr>
            <a:t>Kriz</a:t>
          </a:r>
          <a:r>
            <a:rPr lang="de-DE" sz="1600" b="1" kern="1200" dirty="0" smtClean="0">
              <a:solidFill>
                <a:srgbClr val="FFFF00"/>
              </a:solidFill>
            </a:rPr>
            <a:t> </a:t>
          </a:r>
          <a:r>
            <a:rPr lang="de-DE" sz="1600" b="1" kern="1200" dirty="0" err="1" smtClean="0">
              <a:solidFill>
                <a:srgbClr val="FFFF00"/>
              </a:solidFill>
            </a:rPr>
            <a:t>Müdahalesi</a:t>
          </a:r>
          <a:r>
            <a:rPr lang="de-DE" sz="1600" b="1" kern="1200" dirty="0" smtClean="0">
              <a:solidFill>
                <a:srgbClr val="FFFF00"/>
              </a:solidFill>
            </a:rPr>
            <a:t>
</a:t>
          </a:r>
          <a:endParaRPr lang="de-DE" sz="1600" b="1" kern="1200" dirty="0">
            <a:solidFill>
              <a:srgbClr val="FFFF00"/>
            </a:solidFill>
          </a:endParaRPr>
        </a:p>
      </dsp:txBody>
      <dsp:txXfrm>
        <a:off x="4544452" y="1716049"/>
        <a:ext cx="1162744" cy="1162744"/>
      </dsp:txXfrm>
    </dsp:sp>
    <dsp:sp modelId="{BFA4F6D0-391A-4A4D-A276-C10530E59632}">
      <dsp:nvSpPr>
        <dsp:cNvPr id="0" name=""/>
        <dsp:cNvSpPr/>
      </dsp:nvSpPr>
      <dsp:spPr>
        <a:xfrm>
          <a:off x="4550295" y="-22860"/>
          <a:ext cx="1151057" cy="1151057"/>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de-DE" sz="1400" b="1" kern="1200" dirty="0" err="1" smtClean="0">
              <a:solidFill>
                <a:schemeClr val="tx1"/>
              </a:solidFill>
            </a:rPr>
            <a:t>aktif</a:t>
          </a:r>
          <a:r>
            <a:rPr lang="de-DE" sz="1400" b="1" kern="1200" dirty="0" smtClean="0">
              <a:solidFill>
                <a:schemeClr val="tx1"/>
              </a:solidFill>
            </a:rPr>
            <a:t> </a:t>
          </a:r>
          <a:r>
            <a:rPr lang="de-DE" sz="1400" b="1" kern="1200" dirty="0" err="1" smtClean="0">
              <a:solidFill>
                <a:schemeClr val="tx1"/>
              </a:solidFill>
            </a:rPr>
            <a:t>dinleme</a:t>
          </a:r>
          <a:r>
            <a:rPr lang="de-DE" sz="1400" b="1" kern="1200" dirty="0" smtClean="0">
              <a:solidFill>
                <a:schemeClr val="tx1"/>
              </a:solidFill>
            </a:rPr>
            <a:t>
</a:t>
          </a:r>
          <a:endParaRPr lang="de-DE" sz="1400" b="1" kern="1200" dirty="0">
            <a:solidFill>
              <a:schemeClr val="tx1"/>
            </a:solidFill>
          </a:endParaRPr>
        </a:p>
      </dsp:txBody>
      <dsp:txXfrm>
        <a:off x="4718863" y="145708"/>
        <a:ext cx="813921" cy="813921"/>
      </dsp:txXfrm>
    </dsp:sp>
    <dsp:sp modelId="{EE1B4168-B840-4676-A480-3E678425661A}">
      <dsp:nvSpPr>
        <dsp:cNvPr id="0" name=""/>
        <dsp:cNvSpPr/>
      </dsp:nvSpPr>
      <dsp:spPr>
        <a:xfrm>
          <a:off x="6295049" y="1721893"/>
          <a:ext cx="1151057" cy="1151057"/>
        </a:xfrm>
        <a:prstGeom prst="ellipse">
          <a:avLst/>
        </a:prstGeom>
        <a:solidFill>
          <a:schemeClr val="accent5">
            <a:hueOff val="2912048"/>
            <a:satOff val="31945"/>
            <a:lumOff val="-2483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de-DE" sz="1400" b="1" kern="1200" dirty="0" err="1" smtClean="0">
              <a:solidFill>
                <a:schemeClr val="tx2">
                  <a:lumMod val="90000"/>
                  <a:lumOff val="10000"/>
                </a:schemeClr>
              </a:solidFill>
            </a:rPr>
            <a:t>güvenlik</a:t>
          </a:r>
          <a:r>
            <a:rPr lang="de-DE" sz="1400" b="1" kern="1200" dirty="0" smtClean="0">
              <a:solidFill>
                <a:schemeClr val="tx2">
                  <a:lumMod val="90000"/>
                  <a:lumOff val="10000"/>
                </a:schemeClr>
              </a:solidFill>
            </a:rPr>
            <a:t> </a:t>
          </a:r>
          <a:r>
            <a:rPr lang="de-DE" sz="1400" b="1" kern="1200" dirty="0" err="1" smtClean="0">
              <a:solidFill>
                <a:schemeClr val="tx2">
                  <a:lumMod val="90000"/>
                  <a:lumOff val="10000"/>
                </a:schemeClr>
              </a:solidFill>
            </a:rPr>
            <a:t>planla</a:t>
          </a:r>
          <a:r>
            <a:rPr lang="tr-TR" sz="1400" b="1" kern="1200" dirty="0" smtClean="0">
              <a:solidFill>
                <a:schemeClr val="tx2">
                  <a:lumMod val="90000"/>
                  <a:lumOff val="10000"/>
                </a:schemeClr>
              </a:solidFill>
            </a:rPr>
            <a:t>-</a:t>
          </a:r>
          <a:r>
            <a:rPr lang="tr-TR" sz="1400" b="1" kern="1200" dirty="0" err="1" smtClean="0">
              <a:solidFill>
                <a:schemeClr val="tx2">
                  <a:lumMod val="90000"/>
                  <a:lumOff val="10000"/>
                </a:schemeClr>
              </a:solidFill>
            </a:rPr>
            <a:t>ma</a:t>
          </a:r>
          <a:r>
            <a:rPr lang="de-DE" sz="1400" b="1" kern="1200" dirty="0" smtClean="0">
              <a:solidFill>
                <a:schemeClr val="tx2">
                  <a:lumMod val="90000"/>
                  <a:lumOff val="10000"/>
                </a:schemeClr>
              </a:solidFill>
            </a:rPr>
            <a:t>sı</a:t>
          </a:r>
          <a:endParaRPr lang="de-DE" sz="1400" b="1" kern="1200" dirty="0">
            <a:solidFill>
              <a:schemeClr val="tx2">
                <a:lumMod val="90000"/>
                <a:lumOff val="10000"/>
              </a:schemeClr>
            </a:solidFill>
          </a:endParaRPr>
        </a:p>
      </dsp:txBody>
      <dsp:txXfrm>
        <a:off x="6463617" y="1890461"/>
        <a:ext cx="813921" cy="813921"/>
      </dsp:txXfrm>
    </dsp:sp>
    <dsp:sp modelId="{4A63DDEB-9950-4F0B-8B76-DB59114A209B}">
      <dsp:nvSpPr>
        <dsp:cNvPr id="0" name=""/>
        <dsp:cNvSpPr/>
      </dsp:nvSpPr>
      <dsp:spPr>
        <a:xfrm>
          <a:off x="4438234" y="3416167"/>
          <a:ext cx="1375180" cy="1252017"/>
        </a:xfrm>
        <a:prstGeom prst="ellipse">
          <a:avLst/>
        </a:prstGeom>
        <a:solidFill>
          <a:schemeClr val="accent5">
            <a:hueOff val="5824096"/>
            <a:satOff val="63890"/>
            <a:lumOff val="-4967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tr-TR" sz="1200" b="1" kern="1200" dirty="0" smtClean="0">
              <a:solidFill>
                <a:srgbClr val="92D050"/>
              </a:solidFill>
            </a:rPr>
            <a:t>esas</a:t>
          </a:r>
          <a:r>
            <a:rPr lang="de-DE" sz="1200" b="1" kern="1200" dirty="0" smtClean="0">
              <a:solidFill>
                <a:srgbClr val="92D050"/>
              </a:solidFill>
            </a:rPr>
            <a:t> </a:t>
          </a:r>
          <a:r>
            <a:rPr lang="de-DE" sz="1200" b="1" kern="1200" dirty="0" err="1" smtClean="0">
              <a:solidFill>
                <a:srgbClr val="92D050"/>
              </a:solidFill>
            </a:rPr>
            <a:t>teknikler</a:t>
          </a:r>
          <a:endParaRPr lang="de-DE" sz="1200" b="1" kern="1200" dirty="0">
            <a:solidFill>
              <a:srgbClr val="92D050"/>
            </a:solidFill>
          </a:endParaRPr>
        </a:p>
      </dsp:txBody>
      <dsp:txXfrm>
        <a:off x="4639624" y="3599521"/>
        <a:ext cx="972400" cy="885309"/>
      </dsp:txXfrm>
    </dsp:sp>
    <dsp:sp modelId="{7F7600E4-0B0B-4A50-8E9C-462D619F8EEF}">
      <dsp:nvSpPr>
        <dsp:cNvPr id="0" name=""/>
        <dsp:cNvSpPr/>
      </dsp:nvSpPr>
      <dsp:spPr>
        <a:xfrm>
          <a:off x="2805541" y="1721893"/>
          <a:ext cx="1151057" cy="1151057"/>
        </a:xfrm>
        <a:prstGeom prst="ellipse">
          <a:avLst/>
        </a:prstGeom>
        <a:solidFill>
          <a:schemeClr val="accent5">
            <a:hueOff val="8736144"/>
            <a:satOff val="95835"/>
            <a:lumOff val="-7450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de-DE" sz="1400" b="1" kern="1200" dirty="0" err="1" smtClean="0"/>
            <a:t>çözüme</a:t>
          </a:r>
          <a:r>
            <a:rPr lang="de-DE" sz="1400" b="1" kern="1200" dirty="0" smtClean="0"/>
            <a:t> </a:t>
          </a:r>
          <a:r>
            <a:rPr lang="de-DE" sz="1400" b="1" kern="1200" dirty="0" err="1" smtClean="0"/>
            <a:t>odaklan</a:t>
          </a:r>
          <a:r>
            <a:rPr lang="tr-TR" sz="1400" b="1" kern="1200" dirty="0" smtClean="0"/>
            <a:t>-</a:t>
          </a:r>
          <a:r>
            <a:rPr lang="de-DE" sz="1400" b="1" kern="1200" dirty="0" err="1" smtClean="0"/>
            <a:t>mak</a:t>
          </a:r>
          <a:endParaRPr lang="de-DE" sz="1400" b="1" kern="1200" dirty="0"/>
        </a:p>
      </dsp:txBody>
      <dsp:txXfrm>
        <a:off x="2974109" y="1890461"/>
        <a:ext cx="813921" cy="8139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81083A-B411-4F6B-B8F5-94FDCAEA3863}">
      <dsp:nvSpPr>
        <dsp:cNvPr id="0" name=""/>
        <dsp:cNvSpPr/>
      </dsp:nvSpPr>
      <dsp:spPr>
        <a:xfrm>
          <a:off x="3339632" y="511230"/>
          <a:ext cx="3572384" cy="3572384"/>
        </a:xfrm>
        <a:prstGeom prst="blockArc">
          <a:avLst>
            <a:gd name="adj1" fmla="val 10800000"/>
            <a:gd name="adj2" fmla="val 16200000"/>
            <a:gd name="adj3" fmla="val 4640"/>
          </a:avLst>
        </a:prstGeom>
        <a:solidFill>
          <a:schemeClr val="accent5">
            <a:hueOff val="8736144"/>
            <a:satOff val="95835"/>
            <a:lumOff val="-74509"/>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77E94A3-E2FD-4117-96D8-F0692DADA6BB}">
      <dsp:nvSpPr>
        <dsp:cNvPr id="0" name=""/>
        <dsp:cNvSpPr/>
      </dsp:nvSpPr>
      <dsp:spPr>
        <a:xfrm>
          <a:off x="3339632" y="511230"/>
          <a:ext cx="3572384" cy="3572384"/>
        </a:xfrm>
        <a:prstGeom prst="blockArc">
          <a:avLst>
            <a:gd name="adj1" fmla="val 5400000"/>
            <a:gd name="adj2" fmla="val 10800000"/>
            <a:gd name="adj3" fmla="val 4640"/>
          </a:avLst>
        </a:prstGeom>
        <a:solidFill>
          <a:schemeClr val="accent5">
            <a:hueOff val="5824096"/>
            <a:satOff val="63890"/>
            <a:lumOff val="-4967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F0E1BBA-DD1B-45CF-956E-33F8993E594A}">
      <dsp:nvSpPr>
        <dsp:cNvPr id="0" name=""/>
        <dsp:cNvSpPr/>
      </dsp:nvSpPr>
      <dsp:spPr>
        <a:xfrm>
          <a:off x="3339632" y="511230"/>
          <a:ext cx="3572384" cy="3572384"/>
        </a:xfrm>
        <a:prstGeom prst="blockArc">
          <a:avLst>
            <a:gd name="adj1" fmla="val 0"/>
            <a:gd name="adj2" fmla="val 5400000"/>
            <a:gd name="adj3" fmla="val 4640"/>
          </a:avLst>
        </a:prstGeom>
        <a:solidFill>
          <a:schemeClr val="accent5">
            <a:hueOff val="2912048"/>
            <a:satOff val="31945"/>
            <a:lumOff val="-24836"/>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0C2D79D-AD5B-458C-903F-174AA8834FCE}">
      <dsp:nvSpPr>
        <dsp:cNvPr id="0" name=""/>
        <dsp:cNvSpPr/>
      </dsp:nvSpPr>
      <dsp:spPr>
        <a:xfrm>
          <a:off x="3339632" y="511230"/>
          <a:ext cx="3572384" cy="3572384"/>
        </a:xfrm>
        <a:prstGeom prst="blockArc">
          <a:avLst>
            <a:gd name="adj1" fmla="val 16200000"/>
            <a:gd name="adj2" fmla="val 0"/>
            <a:gd name="adj3" fmla="val 464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86C9CF7-0824-43AD-B9FB-B1E7B5CA3F80}">
      <dsp:nvSpPr>
        <dsp:cNvPr id="0" name=""/>
        <dsp:cNvSpPr/>
      </dsp:nvSpPr>
      <dsp:spPr>
        <a:xfrm>
          <a:off x="4303640" y="1475237"/>
          <a:ext cx="1644368" cy="1644368"/>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de-DE" sz="1600" b="1" kern="1200" dirty="0" err="1" smtClean="0">
              <a:solidFill>
                <a:srgbClr val="FFFF00"/>
              </a:solidFill>
            </a:rPr>
            <a:t>Kriz</a:t>
          </a:r>
          <a:r>
            <a:rPr lang="de-DE" sz="1600" b="1" kern="1200" dirty="0" smtClean="0">
              <a:solidFill>
                <a:srgbClr val="FFFF00"/>
              </a:solidFill>
            </a:rPr>
            <a:t> </a:t>
          </a:r>
          <a:r>
            <a:rPr lang="de-DE" sz="1600" b="1" kern="1200" dirty="0" err="1" smtClean="0">
              <a:solidFill>
                <a:srgbClr val="FFFF00"/>
              </a:solidFill>
            </a:rPr>
            <a:t>Müdahalesi</a:t>
          </a:r>
          <a:endParaRPr lang="de-DE" sz="1600" b="1" kern="1200" dirty="0">
            <a:solidFill>
              <a:srgbClr val="FFFF00"/>
            </a:solidFill>
          </a:endParaRPr>
        </a:p>
      </dsp:txBody>
      <dsp:txXfrm>
        <a:off x="4544452" y="1716049"/>
        <a:ext cx="1162744" cy="1162744"/>
      </dsp:txXfrm>
    </dsp:sp>
    <dsp:sp modelId="{BFA4F6D0-391A-4A4D-A276-C10530E59632}">
      <dsp:nvSpPr>
        <dsp:cNvPr id="0" name=""/>
        <dsp:cNvSpPr/>
      </dsp:nvSpPr>
      <dsp:spPr>
        <a:xfrm>
          <a:off x="4550295" y="-22860"/>
          <a:ext cx="1151057" cy="1151057"/>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tr-TR" sz="1400" b="1" kern="1200" dirty="0" smtClean="0">
              <a:solidFill>
                <a:schemeClr val="tx1"/>
              </a:solidFill>
            </a:rPr>
            <a:t>aktif dinleme</a:t>
          </a:r>
          <a:endParaRPr lang="de-DE" sz="1400" b="1" kern="1200" dirty="0">
            <a:solidFill>
              <a:schemeClr val="tx1"/>
            </a:solidFill>
          </a:endParaRPr>
        </a:p>
      </dsp:txBody>
      <dsp:txXfrm>
        <a:off x="4718863" y="145708"/>
        <a:ext cx="813921" cy="813921"/>
      </dsp:txXfrm>
    </dsp:sp>
    <dsp:sp modelId="{EE1B4168-B840-4676-A480-3E678425661A}">
      <dsp:nvSpPr>
        <dsp:cNvPr id="0" name=""/>
        <dsp:cNvSpPr/>
      </dsp:nvSpPr>
      <dsp:spPr>
        <a:xfrm>
          <a:off x="6295049" y="1721893"/>
          <a:ext cx="1151057" cy="1151057"/>
        </a:xfrm>
        <a:prstGeom prst="ellipse">
          <a:avLst/>
        </a:prstGeom>
        <a:solidFill>
          <a:schemeClr val="accent5">
            <a:hueOff val="2912048"/>
            <a:satOff val="31945"/>
            <a:lumOff val="-2483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tr-TR" sz="1400" b="1" kern="1200" dirty="0" smtClean="0">
              <a:solidFill>
                <a:schemeClr val="tx2">
                  <a:lumMod val="90000"/>
                  <a:lumOff val="10000"/>
                </a:schemeClr>
              </a:solidFill>
            </a:rPr>
            <a:t>güvenlik planla-</a:t>
          </a:r>
          <a:r>
            <a:rPr lang="tr-TR" sz="1400" b="1" kern="1200" dirty="0" err="1" smtClean="0">
              <a:solidFill>
                <a:schemeClr val="tx2">
                  <a:lumMod val="90000"/>
                  <a:lumOff val="10000"/>
                </a:schemeClr>
              </a:solidFill>
            </a:rPr>
            <a:t>ması</a:t>
          </a:r>
          <a:endParaRPr lang="de-DE" sz="1400" b="1" kern="1200" dirty="0">
            <a:solidFill>
              <a:schemeClr val="tx2">
                <a:lumMod val="90000"/>
                <a:lumOff val="10000"/>
              </a:schemeClr>
            </a:solidFill>
          </a:endParaRPr>
        </a:p>
      </dsp:txBody>
      <dsp:txXfrm>
        <a:off x="6463617" y="1890461"/>
        <a:ext cx="813921" cy="813921"/>
      </dsp:txXfrm>
    </dsp:sp>
    <dsp:sp modelId="{4A63DDEB-9950-4F0B-8B76-DB59114A209B}">
      <dsp:nvSpPr>
        <dsp:cNvPr id="0" name=""/>
        <dsp:cNvSpPr/>
      </dsp:nvSpPr>
      <dsp:spPr>
        <a:xfrm>
          <a:off x="4438234" y="3416167"/>
          <a:ext cx="1375180" cy="1252017"/>
        </a:xfrm>
        <a:prstGeom prst="ellipse">
          <a:avLst/>
        </a:prstGeom>
        <a:solidFill>
          <a:schemeClr val="accent5">
            <a:hueOff val="5824096"/>
            <a:satOff val="63890"/>
            <a:lumOff val="-4967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tr-TR" sz="1200" b="1" kern="1200" dirty="0" smtClean="0">
              <a:solidFill>
                <a:srgbClr val="92D050"/>
              </a:solidFill>
            </a:rPr>
            <a:t>esas</a:t>
          </a:r>
          <a:r>
            <a:rPr lang="de-DE" sz="1200" b="1" kern="1200" dirty="0" smtClean="0">
              <a:solidFill>
                <a:srgbClr val="92D050"/>
              </a:solidFill>
            </a:rPr>
            <a:t> </a:t>
          </a:r>
          <a:r>
            <a:rPr lang="de-DE" sz="1200" b="1" kern="1200" dirty="0" err="1" smtClean="0">
              <a:solidFill>
                <a:srgbClr val="92D050"/>
              </a:solidFill>
            </a:rPr>
            <a:t>teknikler</a:t>
          </a:r>
          <a:endParaRPr lang="de-DE" sz="1200" b="1" kern="1200" dirty="0">
            <a:solidFill>
              <a:srgbClr val="92D050"/>
            </a:solidFill>
          </a:endParaRPr>
        </a:p>
      </dsp:txBody>
      <dsp:txXfrm>
        <a:off x="4639624" y="3599521"/>
        <a:ext cx="972400" cy="885309"/>
      </dsp:txXfrm>
    </dsp:sp>
    <dsp:sp modelId="{7F7600E4-0B0B-4A50-8E9C-462D619F8EEF}">
      <dsp:nvSpPr>
        <dsp:cNvPr id="0" name=""/>
        <dsp:cNvSpPr/>
      </dsp:nvSpPr>
      <dsp:spPr>
        <a:xfrm>
          <a:off x="2805541" y="1721893"/>
          <a:ext cx="1151057" cy="1151057"/>
        </a:xfrm>
        <a:prstGeom prst="ellipse">
          <a:avLst/>
        </a:prstGeom>
        <a:solidFill>
          <a:schemeClr val="accent5">
            <a:hueOff val="8736144"/>
            <a:satOff val="95835"/>
            <a:lumOff val="-7450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de-DE" sz="1400" b="1" kern="1200" dirty="0" err="1" smtClean="0"/>
            <a:t>çözüme</a:t>
          </a:r>
          <a:r>
            <a:rPr lang="de-DE" sz="1400" b="1" kern="1200" dirty="0" smtClean="0"/>
            <a:t> </a:t>
          </a:r>
          <a:r>
            <a:rPr lang="de-DE" sz="1400" b="1" kern="1200" dirty="0" err="1" smtClean="0"/>
            <a:t>odaklan</a:t>
          </a:r>
          <a:r>
            <a:rPr lang="tr-TR" sz="1400" b="1" kern="1200" dirty="0" smtClean="0"/>
            <a:t>-</a:t>
          </a:r>
          <a:r>
            <a:rPr lang="de-DE" sz="1400" b="1" kern="1200" dirty="0" err="1" smtClean="0"/>
            <a:t>mak</a:t>
          </a:r>
          <a:endParaRPr lang="de-DE" sz="1400" b="1" kern="1200" dirty="0"/>
        </a:p>
      </dsp:txBody>
      <dsp:txXfrm>
        <a:off x="2974109" y="1890461"/>
        <a:ext cx="813921" cy="813921"/>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7.sv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1.sv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9.sv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jpeg"/><Relationship Id="rId5" Type="http://schemas.openxmlformats.org/officeDocument/2006/relationships/image" Target="../media/image11.sv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xmlns="" id="{900E7475-8490-7B38-F18C-540A5944CE19}"/>
              </a:ext>
            </a:extLst>
          </p:cNvPr>
          <p:cNvSpPr/>
          <p:nvPr userDrawn="1"/>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l-GR"/>
          </a:p>
        </p:txBody>
      </p:sp>
      <p:sp>
        <p:nvSpPr>
          <p:cNvPr id="2" name="Title 1">
            <a:extLst>
              <a:ext uri="{FF2B5EF4-FFF2-40B4-BE49-F238E27FC236}">
                <a16:creationId xmlns:a16="http://schemas.microsoft.com/office/drawing/2014/main" xmlns="" id="{6ADF9204-3F29-4C3A-BA41-3063400202C4}"/>
              </a:ext>
            </a:extLst>
          </p:cNvPr>
          <p:cNvSpPr>
            <a:spLocks noGrp="1"/>
          </p:cNvSpPr>
          <p:nvPr>
            <p:ph type="ctrTitle"/>
          </p:nvPr>
        </p:nvSpPr>
        <p:spPr>
          <a:xfrm>
            <a:off x="1524000" y="1122363"/>
            <a:ext cx="9144000" cy="2387600"/>
          </a:xfrm>
        </p:spPr>
        <p:txBody>
          <a:bodyPr anchor="ctr"/>
          <a:lstStyle>
            <a:lvl1pPr algn="ctr">
              <a:defRPr sz="4400">
                <a:solidFill>
                  <a:srgbClr val="B41E2D"/>
                </a:solidFill>
              </a:defRPr>
            </a:lvl1pPr>
          </a:lstStyle>
          <a:p>
            <a:r>
              <a:rPr lang="en-US" dirty="0"/>
              <a:t>Click to edit Master title style</a:t>
            </a:r>
          </a:p>
        </p:txBody>
      </p:sp>
      <p:sp>
        <p:nvSpPr>
          <p:cNvPr id="3" name="Subtitle 2">
            <a:extLst>
              <a:ext uri="{FF2B5EF4-FFF2-40B4-BE49-F238E27FC236}">
                <a16:creationId xmlns:a16="http://schemas.microsoft.com/office/drawing/2014/main" xmlns="" id="{203393CD-7262-4AC7-80E6-52FE6F3F39BA}"/>
              </a:ext>
            </a:extLst>
          </p:cNvPr>
          <p:cNvSpPr>
            <a:spLocks noGrp="1"/>
          </p:cNvSpPr>
          <p:nvPr>
            <p:ph type="subTitle" idx="1"/>
          </p:nvPr>
        </p:nvSpPr>
        <p:spPr>
          <a:xfrm>
            <a:off x="1524000" y="3602038"/>
            <a:ext cx="9144000" cy="1655762"/>
          </a:xfrm>
        </p:spPr>
        <p:txBody>
          <a:bodyPr/>
          <a:lstStyle>
            <a:lvl1pPr marL="0" indent="0" algn="ctr">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lide Number Placeholder 5">
            <a:extLst>
              <a:ext uri="{FF2B5EF4-FFF2-40B4-BE49-F238E27FC236}">
                <a16:creationId xmlns:a16="http://schemas.microsoft.com/office/drawing/2014/main" xmlns="" id="{60731837-C94E-4B5B-BCF0-110C69EDB41C}"/>
              </a:ext>
            </a:extLst>
          </p:cNvPr>
          <p:cNvSpPr>
            <a:spLocks noGrp="1"/>
          </p:cNvSpPr>
          <p:nvPr>
            <p:ph type="sldNum" sz="quarter" idx="12"/>
          </p:nvPr>
        </p:nvSpPr>
        <p:spPr/>
        <p:txBody>
          <a:bodyPr/>
          <a:lstStyle>
            <a:lvl1pPr>
              <a:defRPr>
                <a:latin typeface="+mn-lt"/>
              </a:defRPr>
            </a:lvl1pPr>
          </a:lstStyle>
          <a:p>
            <a:fld id="{73B850FF-6169-4056-8077-06FFA93A5366}" type="slidenum">
              <a:rPr lang="en-US" smtClean="0"/>
              <a:pPr/>
              <a:t>‹#›</a:t>
            </a:fld>
            <a:endParaRPr lang="en-US"/>
          </a:p>
        </p:txBody>
      </p:sp>
      <p:pic>
        <p:nvPicPr>
          <p:cNvPr id="8" name="Graphic 7">
            <a:extLst>
              <a:ext uri="{FF2B5EF4-FFF2-40B4-BE49-F238E27FC236}">
                <a16:creationId xmlns:a16="http://schemas.microsoft.com/office/drawing/2014/main" xmlns="" id="{8FCE82AB-1BEE-2A5A-D83D-7A49739F7329}"/>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07158" y="186072"/>
            <a:ext cx="716842" cy="720000"/>
          </a:xfrm>
          <a:prstGeom prst="rect">
            <a:avLst/>
          </a:prstGeom>
        </p:spPr>
      </p:pic>
      <p:pic>
        <p:nvPicPr>
          <p:cNvPr id="14" name="Graphic 13">
            <a:extLst>
              <a:ext uri="{FF2B5EF4-FFF2-40B4-BE49-F238E27FC236}">
                <a16:creationId xmlns:a16="http://schemas.microsoft.com/office/drawing/2014/main" xmlns="" id="{6746FCED-C5C6-1615-3CA2-50A00B0499B5}"/>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0276564" y="1978269"/>
            <a:ext cx="3830872" cy="5609492"/>
          </a:xfrm>
          <a:prstGeom prst="rect">
            <a:avLst/>
          </a:prstGeom>
        </p:spPr>
      </p:pic>
      <p:pic>
        <p:nvPicPr>
          <p:cNvPr id="4" name="Picture 3" descr="A black background with white text&#10;&#10;Description automatically generated">
            <a:extLst>
              <a:ext uri="{FF2B5EF4-FFF2-40B4-BE49-F238E27FC236}">
                <a16:creationId xmlns:a16="http://schemas.microsoft.com/office/drawing/2014/main" xmlns="" id="{0BA7355F-910C-62EE-A0F3-4E7E931E7F60}"/>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03696" y="6243107"/>
            <a:ext cx="2212676" cy="493676"/>
          </a:xfrm>
          <a:prstGeom prst="rect">
            <a:avLst/>
          </a:prstGeom>
        </p:spPr>
      </p:pic>
    </p:spTree>
    <p:extLst>
      <p:ext uri="{BB962C8B-B14F-4D97-AF65-F5344CB8AC3E}">
        <p14:creationId xmlns:p14="http://schemas.microsoft.com/office/powerpoint/2010/main" val="7288192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D4CC1FC-ADE8-488C-A1DA-2FD569FD4D09}"/>
              </a:ext>
            </a:extLst>
          </p:cNvPr>
          <p:cNvSpPr>
            <a:spLocks noGrp="1"/>
          </p:cNvSpPr>
          <p:nvPr>
            <p:ph type="title"/>
          </p:nvPr>
        </p:nvSpPr>
        <p:spPr>
          <a:xfrm>
            <a:off x="838200" y="1185269"/>
            <a:ext cx="10515600" cy="1325563"/>
          </a:xfrm>
        </p:spPr>
        <p:txBody>
          <a:bodyPr/>
          <a:lstStyle>
            <a:lvl1pPr>
              <a:defRPr>
                <a:solidFill>
                  <a:schemeClr val="tx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xmlns="" id="{57F02842-38C3-46D6-8527-0F6FE623C511}"/>
              </a:ext>
            </a:extLst>
          </p:cNvPr>
          <p:cNvSpPr>
            <a:spLocks noGrp="1"/>
          </p:cNvSpPr>
          <p:nvPr>
            <p:ph idx="1"/>
          </p:nvPr>
        </p:nvSpPr>
        <p:spPr>
          <a:xfrm>
            <a:off x="838200" y="2674189"/>
            <a:ext cx="10515600" cy="347102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xmlns="" id="{80A569D1-DB13-4BD9-8BA9-0DEAD98F893F}"/>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93406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020B05-7BF6-4073-9106-FA19E97273CB}"/>
              </a:ext>
            </a:extLst>
          </p:cNvPr>
          <p:cNvSpPr>
            <a:spLocks noGrp="1"/>
          </p:cNvSpPr>
          <p:nvPr>
            <p:ph type="title"/>
          </p:nvPr>
        </p:nvSpPr>
        <p:spPr>
          <a:xfrm>
            <a:off x="831850" y="1709738"/>
            <a:ext cx="10515600" cy="2852737"/>
          </a:xfrm>
        </p:spPr>
        <p:txBody>
          <a:bodyPr anchor="ctr"/>
          <a:lstStyle>
            <a:lvl1pPr>
              <a:defRPr sz="4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xmlns="" id="{4E8EE8D7-6B58-4A3F-9DD5-E563D5192A68}"/>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xmlns="" id="{8207FA71-74C3-44B8-A0AC-E18A1E76B43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564083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AB71F12-2D88-4F76-AF46-BD5156C127A9}"/>
              </a:ext>
            </a:extLst>
          </p:cNvPr>
          <p:cNvSpPr>
            <a:spLocks noGrp="1"/>
          </p:cNvSpPr>
          <p:nvPr>
            <p:ph type="title"/>
          </p:nvPr>
        </p:nvSpPr>
        <p:spPr>
          <a:xfrm>
            <a:off x="838200" y="1211148"/>
            <a:ext cx="10515600" cy="1325563"/>
          </a:xfrm>
        </p:spPr>
        <p:txBody>
          <a:bodyPr/>
          <a:lstStyle>
            <a:lvl1pPr>
              <a:defRPr>
                <a:solidFill>
                  <a:srgbClr val="000000"/>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xmlns="" id="{E6E1AA46-E3EB-4704-B019-F90F1E6177A5}"/>
              </a:ext>
            </a:extLst>
          </p:cNvPr>
          <p:cNvSpPr>
            <a:spLocks noGrp="1"/>
          </p:cNvSpPr>
          <p:nvPr>
            <p:ph sz="half" idx="1"/>
          </p:nvPr>
        </p:nvSpPr>
        <p:spPr>
          <a:xfrm>
            <a:off x="838200" y="2717321"/>
            <a:ext cx="5181600" cy="34596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xmlns="" id="{5C17480F-A530-4D05-9A22-E573FB4BA620}"/>
              </a:ext>
            </a:extLst>
          </p:cNvPr>
          <p:cNvSpPr>
            <a:spLocks noGrp="1"/>
          </p:cNvSpPr>
          <p:nvPr>
            <p:ph sz="half" idx="2"/>
          </p:nvPr>
        </p:nvSpPr>
        <p:spPr>
          <a:xfrm>
            <a:off x="6172200" y="2717321"/>
            <a:ext cx="5181600" cy="34596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xmlns="" id="{14C8FE31-B577-4017-8AFE-A8BA09596E9C}"/>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019947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1EC28C9-B8CC-413F-9FFA-626680E4A828}"/>
              </a:ext>
            </a:extLst>
          </p:cNvPr>
          <p:cNvSpPr>
            <a:spLocks noGrp="1"/>
          </p:cNvSpPr>
          <p:nvPr>
            <p:ph type="title"/>
          </p:nvPr>
        </p:nvSpPr>
        <p:spPr>
          <a:xfrm>
            <a:off x="839788" y="1199042"/>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CB53FE72-9D42-45F5-A37F-B12130388AD5}"/>
              </a:ext>
            </a:extLst>
          </p:cNvPr>
          <p:cNvSpPr>
            <a:spLocks noGrp="1"/>
          </p:cNvSpPr>
          <p:nvPr>
            <p:ph type="body" idx="1"/>
          </p:nvPr>
        </p:nvSpPr>
        <p:spPr>
          <a:xfrm>
            <a:off x="839788" y="2666207"/>
            <a:ext cx="5157787" cy="823912"/>
          </a:xfrm>
        </p:spPr>
        <p:txBody>
          <a:bodyPr anchor="b"/>
          <a:lstStyle>
            <a:lvl1pPr marL="0" indent="0">
              <a:buNone/>
              <a:defRPr sz="2400" b="1">
                <a:solidFill>
                  <a:srgbClr val="52000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5EE3A31D-9B5F-4DE3-B18D-F7F77782EB46}"/>
              </a:ext>
            </a:extLst>
          </p:cNvPr>
          <p:cNvSpPr>
            <a:spLocks noGrp="1"/>
          </p:cNvSpPr>
          <p:nvPr>
            <p:ph sz="half" idx="2"/>
          </p:nvPr>
        </p:nvSpPr>
        <p:spPr>
          <a:xfrm>
            <a:off x="839788" y="3631721"/>
            <a:ext cx="5157787" cy="25579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xmlns="" id="{F0BE1D2D-822C-466C-A7B9-1A2D97366A41}"/>
              </a:ext>
            </a:extLst>
          </p:cNvPr>
          <p:cNvSpPr>
            <a:spLocks noGrp="1"/>
          </p:cNvSpPr>
          <p:nvPr>
            <p:ph type="body" sz="quarter" idx="3"/>
          </p:nvPr>
        </p:nvSpPr>
        <p:spPr>
          <a:xfrm>
            <a:off x="6172200" y="2666207"/>
            <a:ext cx="5183188" cy="823912"/>
          </a:xfrm>
        </p:spPr>
        <p:txBody>
          <a:bodyPr anchor="b"/>
          <a:lstStyle>
            <a:lvl1pPr marL="0" indent="0">
              <a:buNone/>
              <a:defRPr sz="2400" b="1">
                <a:solidFill>
                  <a:srgbClr val="52000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F6F13B2C-44CA-49C4-BC84-02AF1638F381}"/>
              </a:ext>
            </a:extLst>
          </p:cNvPr>
          <p:cNvSpPr>
            <a:spLocks noGrp="1"/>
          </p:cNvSpPr>
          <p:nvPr>
            <p:ph sz="quarter" idx="4"/>
          </p:nvPr>
        </p:nvSpPr>
        <p:spPr>
          <a:xfrm>
            <a:off x="6172200" y="3631721"/>
            <a:ext cx="5183188" cy="25579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xmlns="" id="{0CFBDDDF-16BD-438D-937D-0E3E30E74E86}"/>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524541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D6A81A1-6D8E-4DD6-8E49-DABDE6D107E4}"/>
              </a:ext>
            </a:extLst>
          </p:cNvPr>
          <p:cNvSpPr>
            <a:spLocks noGrp="1"/>
          </p:cNvSpPr>
          <p:nvPr>
            <p:ph type="title"/>
          </p:nvPr>
        </p:nvSpPr>
        <p:spPr>
          <a:xfrm>
            <a:off x="839788" y="1138687"/>
            <a:ext cx="3932237" cy="1600200"/>
          </a:xfrm>
        </p:spPr>
        <p:txBody>
          <a:bodyPr anchor="ctr"/>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xmlns="" id="{1693F18F-F78D-4A31-A6BC-6552105BCFDA}"/>
              </a:ext>
            </a:extLst>
          </p:cNvPr>
          <p:cNvSpPr>
            <a:spLocks noGrp="1"/>
          </p:cNvSpPr>
          <p:nvPr>
            <p:ph idx="1"/>
          </p:nvPr>
        </p:nvSpPr>
        <p:spPr>
          <a:xfrm>
            <a:off x="5183188" y="1138687"/>
            <a:ext cx="6172200" cy="4722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8582C2F4-BDF4-4A4F-AA3D-52692932C24C}"/>
              </a:ext>
            </a:extLst>
          </p:cNvPr>
          <p:cNvSpPr>
            <a:spLocks noGrp="1"/>
          </p:cNvSpPr>
          <p:nvPr>
            <p:ph type="body" sz="half" idx="2"/>
          </p:nvPr>
        </p:nvSpPr>
        <p:spPr>
          <a:xfrm>
            <a:off x="839788" y="2889849"/>
            <a:ext cx="3932237" cy="2979139"/>
          </a:xfrm>
        </p:spPr>
        <p:txBody>
          <a:bodyPr/>
          <a:lstStyle>
            <a:lvl1pPr marL="0" indent="0">
              <a:buNone/>
              <a:defRPr sz="16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xmlns="" id="{E41D3B51-AA2E-4AA1-8062-A0D476D80CCB}"/>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726798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CC663838-E58C-251B-1C88-04DA1D398083}"/>
              </a:ext>
            </a:extLst>
          </p:cNvPr>
          <p:cNvSpPr/>
          <p:nvPr userDrawn="1"/>
        </p:nvSpPr>
        <p:spPr>
          <a:xfrm>
            <a:off x="0" y="0"/>
            <a:ext cx="12192000" cy="6858000"/>
          </a:xfrm>
          <a:prstGeom prst="rect">
            <a:avLst/>
          </a:prstGeom>
          <a:solidFill>
            <a:schemeClr val="bg1"/>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l-GR">
              <a:solidFill>
                <a:srgbClr val="B41E2D"/>
              </a:solidFill>
            </a:endParaRPr>
          </a:p>
        </p:txBody>
      </p:sp>
      <p:sp>
        <p:nvSpPr>
          <p:cNvPr id="2" name="Title 1">
            <a:extLst>
              <a:ext uri="{FF2B5EF4-FFF2-40B4-BE49-F238E27FC236}">
                <a16:creationId xmlns:a16="http://schemas.microsoft.com/office/drawing/2014/main" xmlns="" id="{4ED02CF7-F453-4B3E-9510-D747979878A9}"/>
              </a:ext>
            </a:extLst>
          </p:cNvPr>
          <p:cNvSpPr>
            <a:spLocks noGrp="1"/>
          </p:cNvSpPr>
          <p:nvPr>
            <p:ph type="title"/>
          </p:nvPr>
        </p:nvSpPr>
        <p:spPr>
          <a:xfrm>
            <a:off x="839788" y="1121434"/>
            <a:ext cx="3932237" cy="1600200"/>
          </a:xfrm>
        </p:spPr>
        <p:txBody>
          <a:bodyPr anchor="ctr"/>
          <a:lstStyle>
            <a:lvl1pPr>
              <a:defRPr sz="3200">
                <a:solidFill>
                  <a:srgbClr val="B41E2D"/>
                </a:solidFill>
              </a:defRPr>
            </a:lvl1pPr>
          </a:lstStyle>
          <a:p>
            <a:r>
              <a:rPr lang="en-US"/>
              <a:t>Click to edit Master title style</a:t>
            </a:r>
          </a:p>
        </p:txBody>
      </p:sp>
      <p:sp>
        <p:nvSpPr>
          <p:cNvPr id="4" name="Text Placeholder 3">
            <a:extLst>
              <a:ext uri="{FF2B5EF4-FFF2-40B4-BE49-F238E27FC236}">
                <a16:creationId xmlns:a16="http://schemas.microsoft.com/office/drawing/2014/main" xmlns="" id="{BD9FEA03-0EC4-4085-AE63-4AA492D61A97}"/>
              </a:ext>
            </a:extLst>
          </p:cNvPr>
          <p:cNvSpPr>
            <a:spLocks noGrp="1"/>
          </p:cNvSpPr>
          <p:nvPr>
            <p:ph type="body" sz="half" idx="2"/>
          </p:nvPr>
        </p:nvSpPr>
        <p:spPr>
          <a:xfrm>
            <a:off x="839788" y="2829464"/>
            <a:ext cx="3932237" cy="3039524"/>
          </a:xfrm>
        </p:spPr>
        <p:txBody>
          <a:bodyPr/>
          <a:lstStyle>
            <a:lvl1pPr marL="0" indent="0">
              <a:buNone/>
              <a:defRPr sz="16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xmlns="" id="{DEAD9048-35FF-4BE9-8157-BE4BAA1C7251}"/>
              </a:ext>
            </a:extLst>
          </p:cNvPr>
          <p:cNvSpPr>
            <a:spLocks noGrp="1"/>
          </p:cNvSpPr>
          <p:nvPr>
            <p:ph type="sldNum" sz="quarter" idx="12"/>
          </p:nvPr>
        </p:nvSpPr>
        <p:spPr/>
        <p:txBody>
          <a:bodyPr/>
          <a:lstStyle>
            <a:lvl1pPr>
              <a:defRPr>
                <a:solidFill>
                  <a:srgbClr val="B41E2D">
                    <a:alpha val="60000"/>
                  </a:srgbClr>
                </a:solidFill>
              </a:defRPr>
            </a:lvl1pPr>
          </a:lstStyle>
          <a:p>
            <a:fld id="{73B850FF-6169-4056-8077-06FFA93A5366}" type="slidenum">
              <a:rPr lang="en-US" smtClean="0"/>
              <a:pPr/>
              <a:t>‹#›</a:t>
            </a:fld>
            <a:endParaRPr lang="en-US"/>
          </a:p>
        </p:txBody>
      </p:sp>
      <p:pic>
        <p:nvPicPr>
          <p:cNvPr id="10" name="Graphic 9">
            <a:extLst>
              <a:ext uri="{FF2B5EF4-FFF2-40B4-BE49-F238E27FC236}">
                <a16:creationId xmlns:a16="http://schemas.microsoft.com/office/drawing/2014/main" xmlns="" id="{AD0A6EDF-912F-164D-B557-8A22EB594898}"/>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839788" y="200717"/>
            <a:ext cx="716842" cy="720000"/>
          </a:xfrm>
          <a:prstGeom prst="rect">
            <a:avLst/>
          </a:prstGeom>
        </p:spPr>
      </p:pic>
      <p:pic>
        <p:nvPicPr>
          <p:cNvPr id="12" name="Graphic 11">
            <a:extLst>
              <a:ext uri="{FF2B5EF4-FFF2-40B4-BE49-F238E27FC236}">
                <a16:creationId xmlns:a16="http://schemas.microsoft.com/office/drawing/2014/main" xmlns="" id="{960ACDCA-C769-8AC3-B48A-7489C3399987}"/>
              </a:ext>
            </a:extLst>
          </p:cNvPr>
          <p:cNvPicPr>
            <a:picLocks noChangeAspect="1"/>
          </p:cNvPicPr>
          <p:nvPr userDrawn="1"/>
        </p:nvPicPr>
        <p:blipFill>
          <a:blip r:embed="rId4">
            <a:extLst>
              <a:ext uri="{96DAC541-7B7A-43D3-8B79-37D633B846F1}">
                <asvg:svgBlip xmlns:asvg="http://schemas.microsoft.com/office/drawing/2016/SVG/main" xmlns="" r:embed="rId5"/>
              </a:ext>
            </a:extLst>
          </a:blip>
          <a:srcRect r="6702"/>
          <a:stretch/>
        </p:blipFill>
        <p:spPr>
          <a:xfrm>
            <a:off x="9447349" y="0"/>
            <a:ext cx="2744651" cy="6864228"/>
          </a:xfrm>
          <a:prstGeom prst="rect">
            <a:avLst/>
          </a:prstGeom>
        </p:spPr>
      </p:pic>
      <p:sp>
        <p:nvSpPr>
          <p:cNvPr id="3" name="Picture Placeholder 2">
            <a:extLst>
              <a:ext uri="{FF2B5EF4-FFF2-40B4-BE49-F238E27FC236}">
                <a16:creationId xmlns:a16="http://schemas.microsoft.com/office/drawing/2014/main" xmlns="" id="{63E2A1B9-8A2A-4B49-8B79-76D3EEB36B43}"/>
              </a:ext>
            </a:extLst>
          </p:cNvPr>
          <p:cNvSpPr>
            <a:spLocks noGrp="1"/>
          </p:cNvSpPr>
          <p:nvPr>
            <p:ph type="pic" idx="1"/>
          </p:nvPr>
        </p:nvSpPr>
        <p:spPr>
          <a:xfrm>
            <a:off x="5183188" y="1121434"/>
            <a:ext cx="6172200" cy="4739616"/>
          </a:xfrm>
        </p:spPr>
        <p:txBody>
          <a:bodyPr/>
          <a:lstStyle>
            <a:lvl1pPr marL="0" indent="0">
              <a:buNone/>
              <a:defRPr sz="3200">
                <a:solidFill>
                  <a:srgbClr val="B41E2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pic>
        <p:nvPicPr>
          <p:cNvPr id="9" name="Picture 8" descr="Blue text on a black background&#10;&#10;Description automatically generated">
            <a:extLst>
              <a:ext uri="{FF2B5EF4-FFF2-40B4-BE49-F238E27FC236}">
                <a16:creationId xmlns:a16="http://schemas.microsoft.com/office/drawing/2014/main" xmlns="" id="{3EB790B7-0AAF-19E0-F516-8AB13D96075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20948" y="6243107"/>
            <a:ext cx="2226636" cy="496790"/>
          </a:xfrm>
          <a:prstGeom prst="rect">
            <a:avLst/>
          </a:prstGeom>
        </p:spPr>
      </p:pic>
    </p:spTree>
    <p:extLst>
      <p:ext uri="{BB962C8B-B14F-4D97-AF65-F5344CB8AC3E}">
        <p14:creationId xmlns:p14="http://schemas.microsoft.com/office/powerpoint/2010/main" val="656986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CC663838-E58C-251B-1C88-04DA1D398083}"/>
              </a:ext>
            </a:extLst>
          </p:cNvPr>
          <p:cNvSpPr/>
          <p:nvPr userDrawn="1"/>
        </p:nvSpPr>
        <p:spPr>
          <a:xfrm>
            <a:off x="0" y="0"/>
            <a:ext cx="12192000" cy="6858000"/>
          </a:xfrm>
          <a:prstGeom prst="rect">
            <a:avLst/>
          </a:prstGeom>
          <a:solidFill>
            <a:schemeClr val="bg1"/>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l-GR">
              <a:solidFill>
                <a:srgbClr val="B41E2D"/>
              </a:solidFill>
            </a:endParaRPr>
          </a:p>
        </p:txBody>
      </p:sp>
      <p:pic>
        <p:nvPicPr>
          <p:cNvPr id="10" name="Graphic 9">
            <a:extLst>
              <a:ext uri="{FF2B5EF4-FFF2-40B4-BE49-F238E27FC236}">
                <a16:creationId xmlns:a16="http://schemas.microsoft.com/office/drawing/2014/main" xmlns="" id="{AD0A6EDF-912F-164D-B557-8A22EB594898}"/>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4981081" y="1713947"/>
            <a:ext cx="2229838" cy="2239662"/>
          </a:xfrm>
          <a:prstGeom prst="rect">
            <a:avLst/>
          </a:prstGeom>
        </p:spPr>
      </p:pic>
      <p:pic>
        <p:nvPicPr>
          <p:cNvPr id="12" name="Graphic 11">
            <a:extLst>
              <a:ext uri="{FF2B5EF4-FFF2-40B4-BE49-F238E27FC236}">
                <a16:creationId xmlns:a16="http://schemas.microsoft.com/office/drawing/2014/main" xmlns="" id="{960ACDCA-C769-8AC3-B48A-7489C3399987}"/>
              </a:ext>
            </a:extLst>
          </p:cNvPr>
          <p:cNvPicPr>
            <a:picLocks noChangeAspect="1"/>
          </p:cNvPicPr>
          <p:nvPr userDrawn="1"/>
        </p:nvPicPr>
        <p:blipFill>
          <a:blip r:embed="rId4">
            <a:extLst>
              <a:ext uri="{96DAC541-7B7A-43D3-8B79-37D633B846F1}">
                <asvg:svgBlip xmlns:asvg="http://schemas.microsoft.com/office/drawing/2016/SVG/main" xmlns="" r:embed="rId5"/>
              </a:ext>
            </a:extLst>
          </a:blip>
          <a:srcRect r="6702"/>
          <a:stretch/>
        </p:blipFill>
        <p:spPr>
          <a:xfrm>
            <a:off x="9447349" y="0"/>
            <a:ext cx="2744651" cy="6864228"/>
          </a:xfrm>
          <a:prstGeom prst="rect">
            <a:avLst/>
          </a:prstGeom>
        </p:spPr>
      </p:pic>
      <p:pic>
        <p:nvPicPr>
          <p:cNvPr id="9" name="Picture 8" descr="Blue text on a black background&#10;&#10;Description automatically generated">
            <a:extLst>
              <a:ext uri="{FF2B5EF4-FFF2-40B4-BE49-F238E27FC236}">
                <a16:creationId xmlns:a16="http://schemas.microsoft.com/office/drawing/2014/main" xmlns="" id="{3EB790B7-0AAF-19E0-F516-8AB13D96075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99500" y="4962194"/>
            <a:ext cx="3420510" cy="763158"/>
          </a:xfrm>
          <a:prstGeom prst="rect">
            <a:avLst/>
          </a:prstGeom>
        </p:spPr>
      </p:pic>
      <p:sp>
        <p:nvSpPr>
          <p:cNvPr id="5" name="TextBox 4">
            <a:extLst>
              <a:ext uri="{FF2B5EF4-FFF2-40B4-BE49-F238E27FC236}">
                <a16:creationId xmlns:a16="http://schemas.microsoft.com/office/drawing/2014/main" xmlns="" id="{726B3677-5B91-9124-E41C-8965108F1441}"/>
              </a:ext>
            </a:extLst>
          </p:cNvPr>
          <p:cNvSpPr txBox="1"/>
          <p:nvPr userDrawn="1"/>
        </p:nvSpPr>
        <p:spPr>
          <a:xfrm>
            <a:off x="946830" y="5783485"/>
            <a:ext cx="3808950" cy="861774"/>
          </a:xfrm>
          <a:prstGeom prst="rect">
            <a:avLst/>
          </a:prstGeom>
          <a:noFill/>
        </p:spPr>
        <p:txBody>
          <a:bodyPr wrap="square" rtlCol="0">
            <a:spAutoFit/>
          </a:bodyPr>
          <a:lstStyle/>
          <a:p>
            <a:r>
              <a:rPr lang="en-US" sz="1000" dirty="0"/>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l-GR" sz="1000" dirty="0"/>
          </a:p>
        </p:txBody>
      </p:sp>
      <p:pic>
        <p:nvPicPr>
          <p:cNvPr id="11" name="Picture 10" descr="A black background with orange text&#10;&#10;Description automatically generated">
            <a:extLst>
              <a:ext uri="{FF2B5EF4-FFF2-40B4-BE49-F238E27FC236}">
                <a16:creationId xmlns:a16="http://schemas.microsoft.com/office/drawing/2014/main" xmlns="" id="{83045D7D-1363-1DC9-0648-09849FD46AD6}"/>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552129" y="4899452"/>
            <a:ext cx="2004877" cy="763159"/>
          </a:xfrm>
          <a:prstGeom prst="rect">
            <a:avLst/>
          </a:prstGeom>
        </p:spPr>
      </p:pic>
      <p:pic>
        <p:nvPicPr>
          <p:cNvPr id="14" name="Picture 13" descr="A black and white logo&#10;&#10;Description automatically generated">
            <a:extLst>
              <a:ext uri="{FF2B5EF4-FFF2-40B4-BE49-F238E27FC236}">
                <a16:creationId xmlns:a16="http://schemas.microsoft.com/office/drawing/2014/main" xmlns="" id="{ADC9071C-0AE6-E0F8-4AD5-0FE6B15338DE}"/>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479492" y="6109647"/>
            <a:ext cx="1582697" cy="346451"/>
          </a:xfrm>
          <a:prstGeom prst="rect">
            <a:avLst/>
          </a:prstGeom>
        </p:spPr>
      </p:pic>
      <p:pic>
        <p:nvPicPr>
          <p:cNvPr id="16" name="Picture 15" descr="A red and blue logo&#10;&#10;Description automatically generated">
            <a:extLst>
              <a:ext uri="{FF2B5EF4-FFF2-40B4-BE49-F238E27FC236}">
                <a16:creationId xmlns:a16="http://schemas.microsoft.com/office/drawing/2014/main" xmlns="" id="{3AA92692-BFEE-BC46-55A7-445FA083A982}"/>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973786" y="4962194"/>
            <a:ext cx="1215571" cy="637677"/>
          </a:xfrm>
          <a:prstGeom prst="rect">
            <a:avLst/>
          </a:prstGeom>
        </p:spPr>
      </p:pic>
      <p:pic>
        <p:nvPicPr>
          <p:cNvPr id="18" name="Picture 17" descr="A logo with a black background&#10;&#10;Description automatically generated">
            <a:extLst>
              <a:ext uri="{FF2B5EF4-FFF2-40B4-BE49-F238E27FC236}">
                <a16:creationId xmlns:a16="http://schemas.microsoft.com/office/drawing/2014/main" xmlns="" id="{13FEEF90-CC7B-8A1D-2A88-9E18595BD60A}"/>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07256" y="4962194"/>
            <a:ext cx="1114016" cy="661873"/>
          </a:xfrm>
          <a:prstGeom prst="rect">
            <a:avLst/>
          </a:prstGeom>
        </p:spPr>
      </p:pic>
      <p:pic>
        <p:nvPicPr>
          <p:cNvPr id="20" name="Picture 19" descr="A blue and white logo with red triangle and white text&#10;&#10;Description automatically generated">
            <a:extLst>
              <a:ext uri="{FF2B5EF4-FFF2-40B4-BE49-F238E27FC236}">
                <a16:creationId xmlns:a16="http://schemas.microsoft.com/office/drawing/2014/main" xmlns="" id="{44908199-E5FA-C45C-4BC4-4E544AE0F437}"/>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5624451" y="5886328"/>
            <a:ext cx="698669" cy="765884"/>
          </a:xfrm>
          <a:prstGeom prst="rect">
            <a:avLst/>
          </a:prstGeom>
        </p:spPr>
      </p:pic>
      <p:pic>
        <p:nvPicPr>
          <p:cNvPr id="22" name="Picture 21" descr="A group of blue symbols&#10;&#10;Description automatically generated">
            <a:extLst>
              <a:ext uri="{FF2B5EF4-FFF2-40B4-BE49-F238E27FC236}">
                <a16:creationId xmlns:a16="http://schemas.microsoft.com/office/drawing/2014/main" xmlns="" id="{F1CEB13C-9E41-681E-D955-7898CF649594}"/>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6680039" y="6082441"/>
            <a:ext cx="1522591" cy="373657"/>
          </a:xfrm>
          <a:prstGeom prst="rect">
            <a:avLst/>
          </a:prstGeom>
        </p:spPr>
      </p:pic>
      <p:pic>
        <p:nvPicPr>
          <p:cNvPr id="24" name="Picture 23" descr="A logo with a sailboat in the water&#10;&#10;Description automatically generated">
            <a:extLst>
              <a:ext uri="{FF2B5EF4-FFF2-40B4-BE49-F238E27FC236}">
                <a16:creationId xmlns:a16="http://schemas.microsoft.com/office/drawing/2014/main" xmlns="" id="{72A8FC45-6D4D-7F93-F8CC-AE83EEFD20D7}"/>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439060" y="5893278"/>
            <a:ext cx="771467" cy="751981"/>
          </a:xfrm>
          <a:prstGeom prst="rect">
            <a:avLst/>
          </a:prstGeom>
        </p:spPr>
      </p:pic>
    </p:spTree>
    <p:extLst>
      <p:ext uri="{BB962C8B-B14F-4D97-AF65-F5344CB8AC3E}">
        <p14:creationId xmlns:p14="http://schemas.microsoft.com/office/powerpoint/2010/main" val="3746079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sv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0BABF38A-8A0D-492E-BD20-6CF4D46B50BD}"/>
              </a:ext>
              <a:ext uri="{C183D7F6-B498-43B3-948B-1728B52AA6E4}">
                <adec:decorative xmlns:adec="http://schemas.microsoft.com/office/drawing/2017/decorative" xmlns="" val="1"/>
              </a:ext>
            </a:extLst>
          </p:cNvPr>
          <p:cNvSpPr/>
          <p:nvPr userDrawn="1"/>
        </p:nvSpPr>
        <p:spPr>
          <a:xfrm>
            <a:off x="0" y="1"/>
            <a:ext cx="12192000" cy="6858004"/>
          </a:xfrm>
          <a:prstGeom prst="rect">
            <a:avLst/>
          </a:prstGeom>
          <a:solidFill>
            <a:srgbClr val="B41E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10" name="Graphic 9">
            <a:extLst>
              <a:ext uri="{FF2B5EF4-FFF2-40B4-BE49-F238E27FC236}">
                <a16:creationId xmlns:a16="http://schemas.microsoft.com/office/drawing/2014/main" xmlns="" id="{AC33B2CB-7634-50B9-72E8-9CFED1C24C26}"/>
              </a:ext>
            </a:extLst>
          </p:cNvPr>
          <p:cNvPicPr>
            <a:picLocks noChangeAspect="1"/>
          </p:cNvPicPr>
          <p:nvPr userDrawn="1"/>
        </p:nvPicPr>
        <p:blipFill>
          <a:blip r:embed="rId10">
            <a:extLst>
              <a:ext uri="{96DAC541-7B7A-43D3-8B79-37D633B846F1}">
                <asvg:svgBlip xmlns:asvg="http://schemas.microsoft.com/office/drawing/2016/SVG/main" xmlns="" r:embed="rId11"/>
              </a:ext>
            </a:extLst>
          </a:blip>
          <a:srcRect r="5975"/>
          <a:stretch/>
        </p:blipFill>
        <p:spPr>
          <a:xfrm>
            <a:off x="9612702" y="228600"/>
            <a:ext cx="2579298" cy="6400800"/>
          </a:xfrm>
          <a:prstGeom prst="rect">
            <a:avLst/>
          </a:prstGeom>
        </p:spPr>
      </p:pic>
      <p:sp>
        <p:nvSpPr>
          <p:cNvPr id="2" name="Title Placeholder 1">
            <a:extLst>
              <a:ext uri="{FF2B5EF4-FFF2-40B4-BE49-F238E27FC236}">
                <a16:creationId xmlns:a16="http://schemas.microsoft.com/office/drawing/2014/main" xmlns="" id="{E9984D45-0ED3-4D03-8E44-5E355C9134F1}"/>
              </a:ext>
            </a:extLst>
          </p:cNvPr>
          <p:cNvSpPr>
            <a:spLocks noGrp="1"/>
          </p:cNvSpPr>
          <p:nvPr>
            <p:ph type="title"/>
          </p:nvPr>
        </p:nvSpPr>
        <p:spPr>
          <a:xfrm>
            <a:off x="838200" y="114144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xmlns="" id="{1F687D6E-D1E9-489C-9AA9-3575C39BAA0B}"/>
              </a:ext>
            </a:extLst>
          </p:cNvPr>
          <p:cNvSpPr>
            <a:spLocks noGrp="1"/>
          </p:cNvSpPr>
          <p:nvPr>
            <p:ph type="body" idx="1"/>
          </p:nvPr>
        </p:nvSpPr>
        <p:spPr>
          <a:xfrm>
            <a:off x="838200" y="2613805"/>
            <a:ext cx="10515600" cy="341606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xmlns="" id="{5E26B39A-FFD8-42EF-ADC7-7DB3B302F8B2}"/>
              </a:ext>
            </a:extLst>
          </p:cNvPr>
          <p:cNvSpPr>
            <a:spLocks noGrp="1"/>
          </p:cNvSpPr>
          <p:nvPr>
            <p:ph type="sldNum" sz="quarter" idx="4"/>
          </p:nvPr>
        </p:nvSpPr>
        <p:spPr>
          <a:xfrm>
            <a:off x="8610600" y="6324600"/>
            <a:ext cx="2743200" cy="365125"/>
          </a:xfrm>
          <a:prstGeom prst="rect">
            <a:avLst/>
          </a:prstGeom>
        </p:spPr>
        <p:txBody>
          <a:bodyPr vert="horz" lIns="91440" tIns="45720" rIns="91440" bIns="45720" rtlCol="0" anchor="ctr"/>
          <a:lstStyle>
            <a:lvl1pPr algn="r">
              <a:defRPr sz="900">
                <a:solidFill>
                  <a:schemeClr val="bg1">
                    <a:alpha val="60000"/>
                  </a:schemeClr>
                </a:solidFill>
                <a:latin typeface="+mn-lt"/>
              </a:defRPr>
            </a:lvl1pPr>
          </a:lstStyle>
          <a:p>
            <a:fld id="{73B850FF-6169-4056-8077-06FFA93A5366}" type="slidenum">
              <a:rPr lang="en-US" smtClean="0"/>
              <a:pPr/>
              <a:t>‹#›</a:t>
            </a:fld>
            <a:endParaRPr lang="en-US" dirty="0"/>
          </a:p>
        </p:txBody>
      </p:sp>
      <p:pic>
        <p:nvPicPr>
          <p:cNvPr id="8" name="Graphic 7">
            <a:extLst>
              <a:ext uri="{FF2B5EF4-FFF2-40B4-BE49-F238E27FC236}">
                <a16:creationId xmlns:a16="http://schemas.microsoft.com/office/drawing/2014/main" xmlns="" id="{77DEAE4E-43FD-FE5E-0DA9-01DF260412F9}"/>
              </a:ext>
            </a:extLst>
          </p:cNvPr>
          <p:cNvPicPr>
            <a:picLocks noChangeAspect="1"/>
          </p:cNvPicPr>
          <p:nvPr userDrawn="1"/>
        </p:nvPicPr>
        <p:blipFill>
          <a:blip r:embed="rId12">
            <a:extLst>
              <a:ext uri="{96DAC541-7B7A-43D3-8B79-37D633B846F1}">
                <asvg:svgBlip xmlns:asvg="http://schemas.microsoft.com/office/drawing/2016/SVG/main" xmlns="" r:embed="rId13"/>
              </a:ext>
            </a:extLst>
          </a:blip>
          <a:stretch>
            <a:fillRect/>
          </a:stretch>
        </p:blipFill>
        <p:spPr>
          <a:xfrm>
            <a:off x="838200" y="186072"/>
            <a:ext cx="716842" cy="720000"/>
          </a:xfrm>
          <a:prstGeom prst="rect">
            <a:avLst/>
          </a:prstGeom>
        </p:spPr>
      </p:pic>
      <p:pic>
        <p:nvPicPr>
          <p:cNvPr id="5" name="Picture 4" descr="A black background with white text&#10;&#10;Description automatically generated">
            <a:extLst>
              <a:ext uri="{FF2B5EF4-FFF2-40B4-BE49-F238E27FC236}">
                <a16:creationId xmlns:a16="http://schemas.microsoft.com/office/drawing/2014/main" xmlns="" id="{D674CBF7-8E4B-60A7-3DAB-677F46389A74}"/>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03696" y="6243107"/>
            <a:ext cx="2212676" cy="493676"/>
          </a:xfrm>
          <a:prstGeom prst="rect">
            <a:avLst/>
          </a:prstGeom>
        </p:spPr>
      </p:pic>
    </p:spTree>
    <p:extLst>
      <p:ext uri="{BB962C8B-B14F-4D97-AF65-F5344CB8AC3E}">
        <p14:creationId xmlns:p14="http://schemas.microsoft.com/office/powerpoint/2010/main" val="137308740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40" r:id="rId6"/>
    <p:sldLayoutId id="2147483741" r:id="rId7"/>
    <p:sldLayoutId id="2147483742" r:id="rId8"/>
  </p:sldLayoutIdLst>
  <p:hf sldNum="0" hdr="0" ftr="0" dt="0"/>
  <p:txStyles>
    <p:titleStyle>
      <a:lvl1pPr algn="l" defTabSz="914400" rtl="0" eaLnBrk="1" latinLnBrk="0" hangingPunct="1">
        <a:lnSpc>
          <a:spcPct val="10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10000"/>
        </a:lnSpc>
        <a:spcBef>
          <a:spcPts val="1000"/>
        </a:spcBef>
        <a:buClr>
          <a:srgbClr val="520006"/>
        </a:buClr>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rgbClr val="520006"/>
        </a:buClr>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rgbClr val="520006"/>
        </a:buClr>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615EB51-9558-C5C2-C09D-7CA72D72B8F7}"/>
              </a:ext>
            </a:extLst>
          </p:cNvPr>
          <p:cNvSpPr>
            <a:spLocks noGrp="1"/>
          </p:cNvSpPr>
          <p:nvPr>
            <p:ph type="ctrTitle"/>
          </p:nvPr>
        </p:nvSpPr>
        <p:spPr/>
        <p:txBody>
          <a:bodyPr/>
          <a:lstStyle/>
          <a:p>
            <a:r>
              <a:rPr lang="tr-TR" u="sng" dirty="0"/>
              <a:t>Kriz Müdahalesinden Dersler – Liderler için İpuçları ve Teknikler</a:t>
            </a:r>
            <a:endParaRPr lang="en-US" noProof="0" dirty="0"/>
          </a:p>
        </p:txBody>
      </p:sp>
      <p:sp>
        <p:nvSpPr>
          <p:cNvPr id="3" name="Subtitle 2">
            <a:extLst>
              <a:ext uri="{FF2B5EF4-FFF2-40B4-BE49-F238E27FC236}">
                <a16:creationId xmlns:a16="http://schemas.microsoft.com/office/drawing/2014/main" xmlns="" id="{70186AE7-2887-CC93-952F-0C51AA513E73}"/>
              </a:ext>
            </a:extLst>
          </p:cNvPr>
          <p:cNvSpPr>
            <a:spLocks noGrp="1"/>
          </p:cNvSpPr>
          <p:nvPr>
            <p:ph type="subTitle" idx="1"/>
          </p:nvPr>
        </p:nvSpPr>
        <p:spPr/>
        <p:txBody>
          <a:bodyPr/>
          <a:lstStyle/>
          <a:p>
            <a:r>
              <a:rPr lang="tr-TR" dirty="0"/>
              <a:t>Çalışanlar </a:t>
            </a:r>
            <a:r>
              <a:rPr lang="tr-TR" dirty="0" err="1"/>
              <a:t>travmatik</a:t>
            </a:r>
            <a:r>
              <a:rPr lang="tr-TR" dirty="0"/>
              <a:t> durumlarla başa çıkmak zorunda kaldıklarında liderlere acil müdahale teknikleri sunan en iyi uygulama</a:t>
            </a:r>
            <a:endParaRPr lang="en-US" noProof="0" dirty="0"/>
          </a:p>
        </p:txBody>
      </p:sp>
    </p:spTree>
    <p:extLst>
      <p:ext uri="{BB962C8B-B14F-4D97-AF65-F5344CB8AC3E}">
        <p14:creationId xmlns:p14="http://schemas.microsoft.com/office/powerpoint/2010/main" val="1887979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85C34FE8-2902-2BC0-000B-E4DE9CB6FFFC}"/>
              </a:ext>
            </a:extLst>
          </p:cNvPr>
          <p:cNvSpPr>
            <a:spLocks noGrp="1"/>
          </p:cNvSpPr>
          <p:nvPr>
            <p:ph type="title"/>
          </p:nvPr>
        </p:nvSpPr>
        <p:spPr>
          <a:xfrm>
            <a:off x="250371" y="1103627"/>
            <a:ext cx="10515600" cy="659860"/>
          </a:xfrm>
        </p:spPr>
        <p:txBody>
          <a:bodyPr>
            <a:normAutofit fontScale="90000"/>
          </a:bodyPr>
          <a:lstStyle/>
          <a:p>
            <a:r>
              <a:rPr lang="tr-TR" sz="3900" dirty="0"/>
              <a:t>Kriz Müdahalesi Nedir?</a:t>
            </a:r>
            <a:endParaRPr lang="el-GR" sz="3900" dirty="0"/>
          </a:p>
        </p:txBody>
      </p:sp>
      <p:sp>
        <p:nvSpPr>
          <p:cNvPr id="5" name="Text Placeholder 4">
            <a:extLst>
              <a:ext uri="{FF2B5EF4-FFF2-40B4-BE49-F238E27FC236}">
                <a16:creationId xmlns:a16="http://schemas.microsoft.com/office/drawing/2014/main" xmlns="" id="{C4ECE2EF-79A4-2B35-1B0D-8720F7FD1433}"/>
              </a:ext>
            </a:extLst>
          </p:cNvPr>
          <p:cNvSpPr>
            <a:spLocks noGrp="1"/>
          </p:cNvSpPr>
          <p:nvPr>
            <p:ph idx="1"/>
          </p:nvPr>
        </p:nvSpPr>
        <p:spPr>
          <a:xfrm>
            <a:off x="250371" y="1763487"/>
            <a:ext cx="10515600" cy="1146697"/>
          </a:xfrm>
        </p:spPr>
        <p:txBody>
          <a:bodyPr>
            <a:normAutofit/>
          </a:bodyPr>
          <a:lstStyle/>
          <a:p>
            <a:pPr marL="342900" indent="-342900" fontAlgn="base">
              <a:buFont typeface="Wingdings" panose="05000000000000000000" pitchFamily="2" charset="2"/>
              <a:buChar char="ü"/>
            </a:pPr>
            <a:r>
              <a:rPr lang="tr-TR" b="1" dirty="0"/>
              <a:t>insanların </a:t>
            </a:r>
            <a:r>
              <a:rPr lang="tr-TR" b="1" dirty="0" err="1"/>
              <a:t>travmatik</a:t>
            </a:r>
            <a:r>
              <a:rPr lang="tr-TR" b="1" dirty="0"/>
              <a:t> durumlarla başa çıkmalarına yardımcı olmak için kısa vadeli bir </a:t>
            </a:r>
            <a:r>
              <a:rPr lang="tr-TR" b="1" dirty="0" err="1"/>
              <a:t>terapötik</a:t>
            </a:r>
            <a:r>
              <a:rPr lang="tr-TR" b="1" dirty="0"/>
              <a:t> yaklaşım</a:t>
            </a:r>
            <a:endParaRPr lang="tr-TR" b="1" dirty="0" smtClean="0"/>
          </a:p>
        </p:txBody>
      </p:sp>
      <p:sp>
        <p:nvSpPr>
          <p:cNvPr id="6" name="Title 3">
            <a:extLst>
              <a:ext uri="{FF2B5EF4-FFF2-40B4-BE49-F238E27FC236}">
                <a16:creationId xmlns:a16="http://schemas.microsoft.com/office/drawing/2014/main" xmlns="" id="{85C34FE8-2902-2BC0-000B-E4DE9CB6FFFC}"/>
              </a:ext>
            </a:extLst>
          </p:cNvPr>
          <p:cNvSpPr txBox="1">
            <a:spLocks/>
          </p:cNvSpPr>
          <p:nvPr/>
        </p:nvSpPr>
        <p:spPr>
          <a:xfrm>
            <a:off x="250371" y="2910184"/>
            <a:ext cx="10515600" cy="659860"/>
          </a:xfrm>
          <a:prstGeom prst="rect">
            <a:avLst/>
          </a:prstGeom>
        </p:spPr>
        <p:txBody>
          <a:bodyPr vert="horz" lIns="91440" tIns="45720" rIns="91440" bIns="45720" rtlCol="0" anchor="ctr">
            <a:normAutofit fontScale="82500" lnSpcReduction="10000"/>
          </a:bodyPr>
          <a:lstStyle>
            <a:lvl1pPr algn="l" defTabSz="914400" rtl="0" eaLnBrk="1" latinLnBrk="0" hangingPunct="1">
              <a:lnSpc>
                <a:spcPct val="100000"/>
              </a:lnSpc>
              <a:spcBef>
                <a:spcPct val="0"/>
              </a:spcBef>
              <a:buNone/>
              <a:defRPr sz="4400" b="1" kern="1200">
                <a:solidFill>
                  <a:schemeClr val="tx1"/>
                </a:solidFill>
                <a:latin typeface="+mj-lt"/>
                <a:ea typeface="+mj-ea"/>
                <a:cs typeface="+mj-cs"/>
              </a:defRPr>
            </a:lvl1pPr>
          </a:lstStyle>
          <a:p>
            <a:r>
              <a:rPr lang="da-DK" sz="3900" dirty="0"/>
              <a:t>Liderler kriz müdahalesinden neden ders alabilirler?</a:t>
            </a:r>
            <a:endParaRPr lang="el-GR" sz="3900" dirty="0"/>
          </a:p>
        </p:txBody>
      </p:sp>
      <p:sp>
        <p:nvSpPr>
          <p:cNvPr id="7" name="Text Placeholder 4">
            <a:extLst>
              <a:ext uri="{FF2B5EF4-FFF2-40B4-BE49-F238E27FC236}">
                <a16:creationId xmlns:a16="http://schemas.microsoft.com/office/drawing/2014/main" xmlns="" id="{C4ECE2EF-79A4-2B35-1B0D-8720F7FD1433}"/>
              </a:ext>
            </a:extLst>
          </p:cNvPr>
          <p:cNvSpPr txBox="1">
            <a:spLocks/>
          </p:cNvSpPr>
          <p:nvPr/>
        </p:nvSpPr>
        <p:spPr>
          <a:xfrm>
            <a:off x="250371" y="3570044"/>
            <a:ext cx="10515600" cy="1146697"/>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110000"/>
              </a:lnSpc>
              <a:spcBef>
                <a:spcPts val="1000"/>
              </a:spcBef>
              <a:buClr>
                <a:srgbClr val="520006"/>
              </a:buClr>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rgbClr val="520006"/>
              </a:buClr>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rgbClr val="520006"/>
              </a:buClr>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base">
              <a:buFont typeface="Wingdings" panose="05000000000000000000" pitchFamily="2" charset="2"/>
              <a:buChar char="ü"/>
            </a:pPr>
            <a:r>
              <a:rPr lang="tr-TR" b="1" dirty="0"/>
              <a:t>acil durumlarda, personel üyeleri</a:t>
            </a:r>
            <a:endParaRPr lang="tr-TR" b="1" dirty="0" smtClean="0"/>
          </a:p>
          <a:p>
            <a:pPr marL="800100" lvl="1" indent="-342900" fontAlgn="base">
              <a:buFont typeface="Wingdings" panose="05000000000000000000" pitchFamily="2" charset="2"/>
              <a:buChar char="ü"/>
            </a:pPr>
            <a:r>
              <a:rPr lang="tr-TR" b="1" dirty="0"/>
              <a:t>ruh sağlığı sorunları </a:t>
            </a:r>
            <a:r>
              <a:rPr lang="tr-TR" b="1" dirty="0" smtClean="0"/>
              <a:t>yaşıyor</a:t>
            </a:r>
          </a:p>
          <a:p>
            <a:pPr marL="800100" lvl="1" indent="-342900" fontAlgn="base">
              <a:buFont typeface="Wingdings" panose="05000000000000000000" pitchFamily="2" charset="2"/>
              <a:buChar char="ü"/>
            </a:pPr>
            <a:r>
              <a:rPr lang="tr-TR" b="1" dirty="0" smtClean="0"/>
              <a:t>mevcut </a:t>
            </a:r>
            <a:r>
              <a:rPr lang="tr-TR" b="1" dirty="0"/>
              <a:t>ihtiyaçları değerlendirmek için acil müdahale gerekiyor</a:t>
            </a:r>
            <a:endParaRPr lang="tr-TR" b="1" dirty="0" smtClean="0"/>
          </a:p>
        </p:txBody>
      </p:sp>
    </p:spTree>
    <p:extLst>
      <p:ext uri="{BB962C8B-B14F-4D97-AF65-F5344CB8AC3E}">
        <p14:creationId xmlns:p14="http://schemas.microsoft.com/office/powerpoint/2010/main" val="14416832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85C34FE8-2902-2BC0-000B-E4DE9CB6FFFC}"/>
              </a:ext>
            </a:extLst>
          </p:cNvPr>
          <p:cNvSpPr>
            <a:spLocks noGrp="1"/>
          </p:cNvSpPr>
          <p:nvPr>
            <p:ph type="title"/>
          </p:nvPr>
        </p:nvSpPr>
        <p:spPr>
          <a:xfrm>
            <a:off x="250371" y="1103627"/>
            <a:ext cx="10515600" cy="659860"/>
          </a:xfrm>
        </p:spPr>
        <p:txBody>
          <a:bodyPr>
            <a:normAutofit fontScale="90000"/>
          </a:bodyPr>
          <a:lstStyle/>
          <a:p>
            <a:r>
              <a:rPr lang="tr-TR" sz="3900" dirty="0"/>
              <a:t>Kriz Müdahalesi liderlere hangi teknikleri sunar?</a:t>
            </a:r>
            <a:endParaRPr lang="el-GR" sz="3900" dirty="0"/>
          </a:p>
        </p:txBody>
      </p:sp>
      <p:sp>
        <p:nvSpPr>
          <p:cNvPr id="7" name="Text Placeholder 4">
            <a:extLst>
              <a:ext uri="{FF2B5EF4-FFF2-40B4-BE49-F238E27FC236}">
                <a16:creationId xmlns:a16="http://schemas.microsoft.com/office/drawing/2014/main" xmlns="" id="{C4ECE2EF-79A4-2B35-1B0D-8720F7FD1433}"/>
              </a:ext>
            </a:extLst>
          </p:cNvPr>
          <p:cNvSpPr txBox="1">
            <a:spLocks/>
          </p:cNvSpPr>
          <p:nvPr/>
        </p:nvSpPr>
        <p:spPr>
          <a:xfrm>
            <a:off x="250371" y="2188030"/>
            <a:ext cx="10515600" cy="2528712"/>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1000"/>
              </a:spcBef>
              <a:buClr>
                <a:srgbClr val="520006"/>
              </a:buClr>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rgbClr val="520006"/>
              </a:buClr>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rgbClr val="520006"/>
              </a:buClr>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base">
              <a:buFont typeface="Wingdings" panose="05000000000000000000" pitchFamily="2" charset="2"/>
              <a:buChar char="ü"/>
            </a:pPr>
            <a:endParaRPr lang="tr-TR" b="1" dirty="0" smtClean="0"/>
          </a:p>
          <a:p>
            <a:pPr marL="800100" lvl="1" indent="-342900" fontAlgn="base">
              <a:buFont typeface="Wingdings" panose="05000000000000000000" pitchFamily="2" charset="2"/>
              <a:buChar char="ü"/>
            </a:pPr>
            <a:endParaRPr lang="tr-TR" b="1" dirty="0"/>
          </a:p>
          <a:p>
            <a:pPr marL="800100" lvl="1" indent="-342900" fontAlgn="base">
              <a:buFont typeface="Wingdings" panose="05000000000000000000" pitchFamily="2" charset="2"/>
              <a:buChar char="ü"/>
            </a:pPr>
            <a:endParaRPr lang="tr-TR" b="1" dirty="0" smtClean="0"/>
          </a:p>
        </p:txBody>
      </p:sp>
      <p:graphicFrame>
        <p:nvGraphicFramePr>
          <p:cNvPr id="2" name="Diyagram 1"/>
          <p:cNvGraphicFramePr/>
          <p:nvPr>
            <p:extLst>
              <p:ext uri="{D42A27DB-BD31-4B8C-83A1-F6EECF244321}">
                <p14:modId xmlns:p14="http://schemas.microsoft.com/office/powerpoint/2010/main" val="3019323147"/>
              </p:ext>
            </p:extLst>
          </p:nvPr>
        </p:nvGraphicFramePr>
        <p:xfrm>
          <a:off x="250371" y="1963706"/>
          <a:ext cx="10251649" cy="46453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820751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85C34FE8-2902-2BC0-000B-E4DE9CB6FFFC}"/>
              </a:ext>
            </a:extLst>
          </p:cNvPr>
          <p:cNvSpPr>
            <a:spLocks noGrp="1"/>
          </p:cNvSpPr>
          <p:nvPr>
            <p:ph type="title"/>
          </p:nvPr>
        </p:nvSpPr>
        <p:spPr>
          <a:xfrm>
            <a:off x="250371" y="1103627"/>
            <a:ext cx="10515600" cy="659860"/>
          </a:xfrm>
        </p:spPr>
        <p:txBody>
          <a:bodyPr>
            <a:normAutofit fontScale="90000"/>
          </a:bodyPr>
          <a:lstStyle/>
          <a:p>
            <a:r>
              <a:rPr lang="tr-TR" sz="3900" dirty="0"/>
              <a:t>Kriz Müdahalesi liderlere hangi teknikleri sunar? Liderler …</a:t>
            </a:r>
            <a:endParaRPr lang="el-GR" sz="3900" dirty="0"/>
          </a:p>
        </p:txBody>
      </p:sp>
      <p:sp>
        <p:nvSpPr>
          <p:cNvPr id="7" name="Text Placeholder 4">
            <a:extLst>
              <a:ext uri="{FF2B5EF4-FFF2-40B4-BE49-F238E27FC236}">
                <a16:creationId xmlns:a16="http://schemas.microsoft.com/office/drawing/2014/main" xmlns="" id="{C4ECE2EF-79A4-2B35-1B0D-8720F7FD1433}"/>
              </a:ext>
            </a:extLst>
          </p:cNvPr>
          <p:cNvSpPr txBox="1">
            <a:spLocks/>
          </p:cNvSpPr>
          <p:nvPr/>
        </p:nvSpPr>
        <p:spPr>
          <a:xfrm>
            <a:off x="250371" y="2188030"/>
            <a:ext cx="10515600" cy="2528712"/>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1000"/>
              </a:spcBef>
              <a:buClr>
                <a:srgbClr val="520006"/>
              </a:buClr>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rgbClr val="520006"/>
              </a:buClr>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rgbClr val="520006"/>
              </a:buClr>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base">
              <a:buFont typeface="Wingdings" panose="05000000000000000000" pitchFamily="2" charset="2"/>
              <a:buChar char="ü"/>
            </a:pPr>
            <a:endParaRPr lang="tr-TR" b="1" dirty="0" smtClean="0"/>
          </a:p>
          <a:p>
            <a:pPr marL="800100" lvl="1" indent="-342900" fontAlgn="base">
              <a:buFont typeface="Wingdings" panose="05000000000000000000" pitchFamily="2" charset="2"/>
              <a:buChar char="ü"/>
            </a:pPr>
            <a:endParaRPr lang="tr-TR" b="1" dirty="0"/>
          </a:p>
          <a:p>
            <a:pPr marL="800100" lvl="1" indent="-342900" fontAlgn="base">
              <a:buFont typeface="Wingdings" panose="05000000000000000000" pitchFamily="2" charset="2"/>
              <a:buChar char="ü"/>
            </a:pPr>
            <a:endParaRPr lang="tr-TR" b="1" dirty="0" smtClean="0"/>
          </a:p>
        </p:txBody>
      </p:sp>
      <p:graphicFrame>
        <p:nvGraphicFramePr>
          <p:cNvPr id="2" name="Diyagram 1"/>
          <p:cNvGraphicFramePr/>
          <p:nvPr>
            <p:extLst>
              <p:ext uri="{D42A27DB-BD31-4B8C-83A1-F6EECF244321}">
                <p14:modId xmlns:p14="http://schemas.microsoft.com/office/powerpoint/2010/main" val="2659380250"/>
              </p:ext>
            </p:extLst>
          </p:nvPr>
        </p:nvGraphicFramePr>
        <p:xfrm>
          <a:off x="250371" y="1963706"/>
          <a:ext cx="10251649" cy="46453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Dikdörtgen Belirtme Çizgisi 2"/>
          <p:cNvSpPr/>
          <p:nvPr/>
        </p:nvSpPr>
        <p:spPr>
          <a:xfrm>
            <a:off x="250371" y="2003903"/>
            <a:ext cx="2852058" cy="1043677"/>
          </a:xfrm>
          <a:prstGeom prst="wedgeRectCallout">
            <a:avLst>
              <a:gd name="adj1" fmla="val 109074"/>
              <a:gd name="adj2" fmla="val -957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t>K</a:t>
            </a:r>
            <a:r>
              <a:rPr lang="tr-TR" dirty="0" smtClean="0"/>
              <a:t>işiyle </a:t>
            </a:r>
            <a:r>
              <a:rPr lang="tr-TR" dirty="0"/>
              <a:t>tam olarak iletişim kurarak deneyimini anlamak ve uygun şekilde yanıt </a:t>
            </a:r>
            <a:r>
              <a:rPr lang="tr-TR" dirty="0" smtClean="0"/>
              <a:t>verirler</a:t>
            </a:r>
            <a:endParaRPr lang="de-DE" dirty="0"/>
          </a:p>
        </p:txBody>
      </p:sp>
      <p:sp>
        <p:nvSpPr>
          <p:cNvPr id="6" name="Dikdörtgen Belirtme Çizgisi 5"/>
          <p:cNvSpPr/>
          <p:nvPr/>
        </p:nvSpPr>
        <p:spPr>
          <a:xfrm>
            <a:off x="125186" y="5189796"/>
            <a:ext cx="2678532" cy="1043677"/>
          </a:xfrm>
          <a:prstGeom prst="wedgeRectCallout">
            <a:avLst>
              <a:gd name="adj1" fmla="val 66491"/>
              <a:gd name="adj2" fmla="val -9561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t>S</a:t>
            </a:r>
            <a:r>
              <a:rPr lang="tr-TR" dirty="0" smtClean="0"/>
              <a:t>adece </a:t>
            </a:r>
            <a:r>
              <a:rPr lang="tr-TR" dirty="0"/>
              <a:t>mevcut soruna odaklanın ve sorunun daha da büyümesini </a:t>
            </a:r>
            <a:r>
              <a:rPr lang="tr-TR" dirty="0" smtClean="0"/>
              <a:t>önlerler.</a:t>
            </a:r>
            <a:endParaRPr lang="de-DE" dirty="0"/>
          </a:p>
        </p:txBody>
      </p:sp>
      <p:sp>
        <p:nvSpPr>
          <p:cNvPr id="8" name="Dikdörtgen Belirtme Çizgisi 7"/>
          <p:cNvSpPr/>
          <p:nvPr/>
        </p:nvSpPr>
        <p:spPr>
          <a:xfrm>
            <a:off x="7603670" y="1567544"/>
            <a:ext cx="2732315" cy="1423748"/>
          </a:xfrm>
          <a:prstGeom prst="wedgeRectCallout">
            <a:avLst>
              <a:gd name="adj1" fmla="val -49394"/>
              <a:gd name="adj2" fmla="val 1136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t>G</a:t>
            </a:r>
            <a:r>
              <a:rPr lang="tr-TR" dirty="0" smtClean="0"/>
              <a:t>erçekçi</a:t>
            </a:r>
            <a:r>
              <a:rPr lang="tr-TR" dirty="0"/>
              <a:t>, erişilebilir ve güvenli bir şekilde uygulanabilecek çözüm odaklı fikirler </a:t>
            </a:r>
            <a:r>
              <a:rPr lang="tr-TR" dirty="0" smtClean="0"/>
              <a:t>sunarlar.</a:t>
            </a:r>
            <a:endParaRPr lang="de-DE" dirty="0"/>
          </a:p>
        </p:txBody>
      </p:sp>
      <p:sp>
        <p:nvSpPr>
          <p:cNvPr id="9" name="Dikdörtgen Belirtme Çizgisi 8"/>
          <p:cNvSpPr/>
          <p:nvPr/>
        </p:nvSpPr>
        <p:spPr>
          <a:xfrm>
            <a:off x="7657452" y="4523015"/>
            <a:ext cx="2844567" cy="1661710"/>
          </a:xfrm>
          <a:prstGeom prst="wedgeRectCallout">
            <a:avLst>
              <a:gd name="adj1" fmla="val -106709"/>
              <a:gd name="adj2" fmla="val 3969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t>Örneğin, </a:t>
            </a:r>
            <a:r>
              <a:rPr lang="tr-TR" dirty="0" err="1"/>
              <a:t>Resilient</a:t>
            </a:r>
            <a:r>
              <a:rPr lang="tr-TR" dirty="0"/>
              <a:t> </a:t>
            </a:r>
            <a:r>
              <a:rPr lang="tr-TR" dirty="0" err="1"/>
              <a:t>Responders</a:t>
            </a:r>
            <a:r>
              <a:rPr lang="tr-TR" dirty="0"/>
              <a:t> e-öğrenme eğitim programlarında sunulan nefes egzersizleri ve diğer teknikleri </a:t>
            </a:r>
            <a:r>
              <a:rPr lang="tr-TR" dirty="0" smtClean="0"/>
              <a:t>kullanırlar.</a:t>
            </a:r>
            <a:endParaRPr lang="de-DE" dirty="0"/>
          </a:p>
        </p:txBody>
      </p:sp>
    </p:spTree>
    <p:extLst>
      <p:ext uri="{BB962C8B-B14F-4D97-AF65-F5344CB8AC3E}">
        <p14:creationId xmlns:p14="http://schemas.microsoft.com/office/powerpoint/2010/main" val="734531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3B893B31-4802-1909-AB6C-78A1877AE24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xmlns="" id="{36F9654E-CCC1-9DAB-3D29-0BAF5958E3E9}"/>
              </a:ext>
            </a:extLst>
          </p:cNvPr>
          <p:cNvSpPr>
            <a:spLocks noGrp="1"/>
          </p:cNvSpPr>
          <p:nvPr>
            <p:ph type="body" idx="1"/>
          </p:nvPr>
        </p:nvSpPr>
        <p:spPr>
          <a:xfrm>
            <a:off x="831849" y="1965961"/>
            <a:ext cx="10728779" cy="3639709"/>
          </a:xfrm>
        </p:spPr>
        <p:txBody>
          <a:bodyPr>
            <a:noAutofit/>
          </a:bodyPr>
          <a:lstStyle/>
          <a:p>
            <a:r>
              <a:rPr lang="pt-PT" sz="1700" dirty="0"/>
              <a:t>Uyarlanan </a:t>
            </a:r>
            <a:r>
              <a:rPr lang="pt-PT" sz="1700" dirty="0" smtClean="0"/>
              <a:t>kaynak</a:t>
            </a:r>
            <a:r>
              <a:rPr lang="tr-TR" sz="1700" smtClean="0"/>
              <a:t>lar</a:t>
            </a:r>
            <a:r>
              <a:rPr lang="pt-PT" sz="1700" smtClean="0"/>
              <a:t>: </a:t>
            </a:r>
            <a:endParaRPr lang="pt-PT" sz="1700" dirty="0"/>
          </a:p>
          <a:p>
            <a:r>
              <a:rPr lang="de-DE" sz="1800" dirty="0"/>
              <a:t>James, R. K., </a:t>
            </a:r>
            <a:r>
              <a:rPr lang="de-DE" sz="1800" dirty="0" err="1"/>
              <a:t>Whisenhunt</a:t>
            </a:r>
            <a:r>
              <a:rPr lang="de-DE" sz="1800" dirty="0"/>
              <a:t>, J., &amp; </a:t>
            </a:r>
            <a:r>
              <a:rPr lang="de-DE" sz="1800" dirty="0" err="1"/>
              <a:t>Myer</a:t>
            </a:r>
            <a:r>
              <a:rPr lang="de-DE" sz="1800" dirty="0"/>
              <a:t>, R. A. (2025). </a:t>
            </a:r>
            <a:r>
              <a:rPr lang="de-DE" sz="1800" i="1" dirty="0" err="1"/>
              <a:t>Crisis</a:t>
            </a:r>
            <a:r>
              <a:rPr lang="de-DE" sz="1800" i="1" dirty="0"/>
              <a:t> </a:t>
            </a:r>
            <a:r>
              <a:rPr lang="de-DE" sz="1800" i="1" dirty="0" err="1"/>
              <a:t>intervention</a:t>
            </a:r>
            <a:r>
              <a:rPr lang="de-DE" sz="1800" i="1" dirty="0"/>
              <a:t> </a:t>
            </a:r>
            <a:r>
              <a:rPr lang="de-DE" sz="1800" i="1" dirty="0" err="1"/>
              <a:t>strategies</a:t>
            </a:r>
            <a:r>
              <a:rPr lang="de-DE" sz="1800" dirty="0"/>
              <a:t>. </a:t>
            </a:r>
            <a:r>
              <a:rPr lang="de-DE" sz="1800" dirty="0" err="1"/>
              <a:t>Cengage</a:t>
            </a:r>
            <a:r>
              <a:rPr lang="de-DE" sz="1800" dirty="0"/>
              <a:t>.</a:t>
            </a:r>
          </a:p>
          <a:p>
            <a:r>
              <a:rPr lang="de-DE" sz="1800" dirty="0" err="1"/>
              <a:t>Koziarski</a:t>
            </a:r>
            <a:r>
              <a:rPr lang="de-DE" sz="1800" dirty="0"/>
              <a:t>, J., O’Connor, C., &amp; Frederick, T. (2020). </a:t>
            </a:r>
            <a:r>
              <a:rPr lang="de-DE" sz="1800" dirty="0" err="1"/>
              <a:t>Policing</a:t>
            </a:r>
            <a:r>
              <a:rPr lang="de-DE" sz="1800" dirty="0"/>
              <a:t> mental </a:t>
            </a:r>
            <a:r>
              <a:rPr lang="de-DE" sz="1800" dirty="0" err="1"/>
              <a:t>health</a:t>
            </a:r>
            <a:r>
              <a:rPr lang="de-DE" sz="1800" dirty="0"/>
              <a:t>: The </a:t>
            </a:r>
            <a:r>
              <a:rPr lang="de-DE" sz="1800" dirty="0" err="1"/>
              <a:t>composition</a:t>
            </a:r>
            <a:r>
              <a:rPr lang="de-DE" sz="1800" dirty="0"/>
              <a:t> </a:t>
            </a:r>
            <a:r>
              <a:rPr lang="de-DE" sz="1800" dirty="0" err="1"/>
              <a:t>and</a:t>
            </a:r>
            <a:r>
              <a:rPr lang="de-DE" sz="1800" dirty="0"/>
              <a:t> </a:t>
            </a:r>
            <a:r>
              <a:rPr lang="de-DE" sz="1800" dirty="0" err="1"/>
              <a:t>perceived</a:t>
            </a:r>
            <a:r>
              <a:rPr lang="de-DE" sz="1800" dirty="0"/>
              <a:t> </a:t>
            </a:r>
            <a:r>
              <a:rPr lang="de-DE" sz="1800" dirty="0" err="1"/>
              <a:t>challenges</a:t>
            </a:r>
            <a:r>
              <a:rPr lang="de-DE" sz="1800" dirty="0"/>
              <a:t> </a:t>
            </a:r>
            <a:r>
              <a:rPr lang="de-DE" sz="1800" dirty="0" err="1"/>
              <a:t>of</a:t>
            </a:r>
            <a:r>
              <a:rPr lang="de-DE" sz="1800" dirty="0"/>
              <a:t> </a:t>
            </a:r>
            <a:r>
              <a:rPr lang="de-DE" sz="1800" dirty="0" err="1"/>
              <a:t>co</a:t>
            </a:r>
            <a:r>
              <a:rPr lang="de-DE" sz="1800" dirty="0"/>
              <a:t>-response </a:t>
            </a:r>
            <a:r>
              <a:rPr lang="de-DE" sz="1800" dirty="0" err="1"/>
              <a:t>teams</a:t>
            </a:r>
            <a:r>
              <a:rPr lang="de-DE" sz="1800" dirty="0"/>
              <a:t> </a:t>
            </a:r>
            <a:r>
              <a:rPr lang="de-DE" sz="1800" dirty="0" err="1"/>
              <a:t>and</a:t>
            </a:r>
            <a:r>
              <a:rPr lang="de-DE" sz="1800" dirty="0"/>
              <a:t> </a:t>
            </a:r>
            <a:r>
              <a:rPr lang="de-DE" sz="1800" dirty="0" err="1"/>
              <a:t>crisis</a:t>
            </a:r>
            <a:r>
              <a:rPr lang="de-DE" sz="1800" dirty="0"/>
              <a:t> </a:t>
            </a:r>
            <a:r>
              <a:rPr lang="de-DE" sz="1800" dirty="0" err="1"/>
              <a:t>intervention</a:t>
            </a:r>
            <a:r>
              <a:rPr lang="de-DE" sz="1800" dirty="0"/>
              <a:t> </a:t>
            </a:r>
            <a:r>
              <a:rPr lang="de-DE" sz="1800" dirty="0" err="1"/>
              <a:t>teams</a:t>
            </a:r>
            <a:r>
              <a:rPr lang="de-DE" sz="1800" dirty="0"/>
              <a:t> in </a:t>
            </a:r>
            <a:r>
              <a:rPr lang="de-DE" sz="1800" dirty="0" err="1"/>
              <a:t>the</a:t>
            </a:r>
            <a:r>
              <a:rPr lang="de-DE" sz="1800" dirty="0"/>
              <a:t> Canadian </a:t>
            </a:r>
            <a:r>
              <a:rPr lang="de-DE" sz="1800" dirty="0" err="1"/>
              <a:t>context</a:t>
            </a:r>
            <a:r>
              <a:rPr lang="de-DE" sz="1800" dirty="0"/>
              <a:t>. </a:t>
            </a:r>
            <a:r>
              <a:rPr lang="de-DE" sz="1800" i="1" dirty="0"/>
              <a:t>Police Practice </a:t>
            </a:r>
            <a:r>
              <a:rPr lang="de-DE" sz="1800" i="1" dirty="0" err="1"/>
              <a:t>and</a:t>
            </a:r>
            <a:r>
              <a:rPr lang="de-DE" sz="1800" i="1" dirty="0"/>
              <a:t> Research</a:t>
            </a:r>
            <a:r>
              <a:rPr lang="de-DE" sz="1800" dirty="0"/>
              <a:t>, </a:t>
            </a:r>
            <a:r>
              <a:rPr lang="de-DE" sz="1800" i="1" dirty="0"/>
              <a:t>22</a:t>
            </a:r>
            <a:r>
              <a:rPr lang="de-DE" sz="1800" dirty="0"/>
              <a:t>(1), 977–995. https://doi.org/10.1080/15614263.2020.1786689</a:t>
            </a:r>
          </a:p>
          <a:p>
            <a:r>
              <a:rPr lang="de-DE" sz="1800" dirty="0" err="1"/>
              <a:t>O’Malley</a:t>
            </a:r>
            <a:r>
              <a:rPr lang="de-DE" sz="1800" dirty="0"/>
              <a:t>, T. L., Hagen, C. A., </a:t>
            </a:r>
            <a:r>
              <a:rPr lang="de-DE" sz="1800" dirty="0" err="1"/>
              <a:t>Rabinovich</a:t>
            </a:r>
            <a:r>
              <a:rPr lang="de-DE" sz="1800" dirty="0"/>
              <a:t>, B. A., </a:t>
            </a:r>
            <a:r>
              <a:rPr lang="de-DE" sz="1800" dirty="0" err="1"/>
              <a:t>Bueno</a:t>
            </a:r>
            <a:r>
              <a:rPr lang="de-DE" sz="1800" dirty="0"/>
              <a:t>, J. N. B., Greene, A. D., &amp; Burke, J. G. (2024). A </a:t>
            </a:r>
            <a:r>
              <a:rPr lang="de-DE" sz="1800" dirty="0" err="1"/>
              <a:t>survivor-centered</a:t>
            </a:r>
            <a:r>
              <a:rPr lang="de-DE" sz="1800" dirty="0"/>
              <a:t> </a:t>
            </a:r>
            <a:r>
              <a:rPr lang="de-DE" sz="1800" dirty="0" err="1"/>
              <a:t>framework</a:t>
            </a:r>
            <a:r>
              <a:rPr lang="de-DE" sz="1800" dirty="0"/>
              <a:t> </a:t>
            </a:r>
            <a:r>
              <a:rPr lang="de-DE" sz="1800" dirty="0" err="1"/>
              <a:t>for</a:t>
            </a:r>
            <a:r>
              <a:rPr lang="de-DE" sz="1800" dirty="0"/>
              <a:t> </a:t>
            </a:r>
            <a:r>
              <a:rPr lang="de-DE" sz="1800" dirty="0" err="1"/>
              <a:t>domestic</a:t>
            </a:r>
            <a:r>
              <a:rPr lang="de-DE" sz="1800" dirty="0"/>
              <a:t> </a:t>
            </a:r>
            <a:r>
              <a:rPr lang="de-DE" sz="1800" dirty="0" err="1"/>
              <a:t>violence</a:t>
            </a:r>
            <a:r>
              <a:rPr lang="de-DE" sz="1800" dirty="0"/>
              <a:t> </a:t>
            </a:r>
            <a:r>
              <a:rPr lang="de-DE" sz="1800" dirty="0" err="1"/>
              <a:t>brief</a:t>
            </a:r>
            <a:r>
              <a:rPr lang="de-DE" sz="1800" dirty="0"/>
              <a:t> </a:t>
            </a:r>
            <a:r>
              <a:rPr lang="de-DE" sz="1800" dirty="0" err="1"/>
              <a:t>crisis</a:t>
            </a:r>
            <a:r>
              <a:rPr lang="de-DE" sz="1800" dirty="0"/>
              <a:t> </a:t>
            </a:r>
            <a:r>
              <a:rPr lang="de-DE" sz="1800" dirty="0" err="1"/>
              <a:t>intervention</a:t>
            </a:r>
            <a:r>
              <a:rPr lang="de-DE" sz="1800" dirty="0"/>
              <a:t>: A </a:t>
            </a:r>
            <a:r>
              <a:rPr lang="de-DE" sz="1800" dirty="0" err="1"/>
              <a:t>stakeholder-informed</a:t>
            </a:r>
            <a:r>
              <a:rPr lang="de-DE" sz="1800" dirty="0"/>
              <a:t> </a:t>
            </a:r>
            <a:r>
              <a:rPr lang="de-DE" sz="1800" dirty="0" err="1"/>
              <a:t>approach</a:t>
            </a:r>
            <a:r>
              <a:rPr lang="de-DE" sz="1800" dirty="0"/>
              <a:t>. </a:t>
            </a:r>
            <a:r>
              <a:rPr lang="de-DE" sz="1800" i="1" dirty="0"/>
              <a:t>Partner </a:t>
            </a:r>
            <a:r>
              <a:rPr lang="de-DE" sz="1800" i="1" dirty="0" err="1"/>
              <a:t>Abuse</a:t>
            </a:r>
            <a:r>
              <a:rPr lang="de-DE" sz="1800" i="1" dirty="0"/>
              <a:t>, 16</a:t>
            </a:r>
            <a:r>
              <a:rPr lang="de-DE" sz="1800" dirty="0"/>
              <a:t>(3). https://doi.org/10.1891/PA-2024-0016</a:t>
            </a:r>
          </a:p>
          <a:p>
            <a:r>
              <a:rPr lang="de-DE" sz="1800" dirty="0" err="1"/>
              <a:t>Saxena</a:t>
            </a:r>
            <a:r>
              <a:rPr lang="de-DE" sz="1800" dirty="0"/>
              <a:t>, S. (</a:t>
            </a:r>
            <a:r>
              <a:rPr lang="de-DE" sz="1800" dirty="0" err="1"/>
              <a:t>n.d</a:t>
            </a:r>
            <a:r>
              <a:rPr lang="de-DE" sz="1800" dirty="0"/>
              <a:t>.). </a:t>
            </a:r>
            <a:r>
              <a:rPr lang="de-DE" sz="1800" i="1" dirty="0" err="1"/>
              <a:t>Crisis</a:t>
            </a:r>
            <a:r>
              <a:rPr lang="de-DE" sz="1800" i="1" dirty="0"/>
              <a:t> </a:t>
            </a:r>
            <a:r>
              <a:rPr lang="de-DE" sz="1800" i="1" dirty="0" err="1"/>
              <a:t>intervention</a:t>
            </a:r>
            <a:r>
              <a:rPr lang="de-DE" sz="1800" i="1" dirty="0"/>
              <a:t> </a:t>
            </a:r>
            <a:r>
              <a:rPr lang="de-DE" sz="1800" i="1" dirty="0" err="1"/>
              <a:t>techniques</a:t>
            </a:r>
            <a:r>
              <a:rPr lang="de-DE" sz="1800" i="1" dirty="0"/>
              <a:t> &amp; </a:t>
            </a:r>
            <a:r>
              <a:rPr lang="de-DE" sz="1800" i="1" dirty="0" err="1"/>
              <a:t>examples</a:t>
            </a:r>
            <a:r>
              <a:rPr lang="de-DE" sz="1800" dirty="0"/>
              <a:t>. </a:t>
            </a:r>
            <a:r>
              <a:rPr lang="de-DE" sz="1800" dirty="0" err="1"/>
              <a:t>Mentalyc</a:t>
            </a:r>
            <a:r>
              <a:rPr lang="de-DE" sz="1800" dirty="0"/>
              <a:t>. </a:t>
            </a:r>
            <a:r>
              <a:rPr lang="de-DE" sz="1800" dirty="0" smtClean="0"/>
              <a:t>https</a:t>
            </a:r>
            <a:r>
              <a:rPr lang="de-DE" sz="1800" dirty="0"/>
              <a:t>://www.mentalyc.com/blog/crisis-intervention</a:t>
            </a:r>
          </a:p>
          <a:p>
            <a:endParaRPr lang="en-US" sz="1700" dirty="0"/>
          </a:p>
        </p:txBody>
      </p:sp>
    </p:spTree>
    <p:extLst>
      <p:ext uri="{BB962C8B-B14F-4D97-AF65-F5344CB8AC3E}">
        <p14:creationId xmlns:p14="http://schemas.microsoft.com/office/powerpoint/2010/main" val="2046485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3654446"/>
      </p:ext>
    </p:extLst>
  </p:cSld>
  <p:clrMapOvr>
    <a:masterClrMapping/>
  </p:clrMapOvr>
</p:sld>
</file>

<file path=ppt/theme/theme1.xml><?xml version="1.0" encoding="utf-8"?>
<a:theme xmlns:a="http://schemas.openxmlformats.org/drawingml/2006/main" name="BlockprintVTI">
  <a:themeElements>
    <a:clrScheme name="Custom 2">
      <a:dk1>
        <a:sysClr val="windowText" lastClr="000000"/>
      </a:dk1>
      <a:lt1>
        <a:sysClr val="window" lastClr="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Custom 2">
      <a:majorFont>
        <a:latin typeface="Roboto Flex Normal SemiBold"/>
        <a:ea typeface=""/>
        <a:cs typeface=""/>
      </a:majorFont>
      <a:minorFont>
        <a:latin typeface="Roboto Flex Norm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ockprintVTI" id="{AA8C8908-6BA4-477C-AEA4-CB6C32A1FE3B}" vid="{36392749-7C1D-4938-93BB-440CD2A1B0AB}"/>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670101ee-7326-488b-895d-07c329b793e7" xsi:nil="true"/>
    <_ip_UnifiedCompliancePolicyProperties xmlns="http://schemas.microsoft.com/sharepoint/v3" xsi:nil="true"/>
    <lcf76f155ced4ddcb4097134ff3c332f xmlns="6278b8b1-e0cb-4b44-9900-b20ee6e41941">
      <Terms xmlns="http://schemas.microsoft.com/office/infopath/2007/PartnerControls"/>
    </lcf76f155ced4ddcb4097134ff3c332f>
    <_x0062_wk9 xmlns="6278b8b1-e0cb-4b44-9900-b20ee6e41941" xsi:nil="true"/>
    <rw1p xmlns="6278b8b1-e0cb-4b44-9900-b20ee6e41941"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3F678BB1249FE4099E86C6A23212417" ma:contentTypeVersion="22" ma:contentTypeDescription="Create a new document." ma:contentTypeScope="" ma:versionID="71fdd9faba93d99e8995a59ba507f2c6">
  <xsd:schema xmlns:xsd="http://www.w3.org/2001/XMLSchema" xmlns:xs="http://www.w3.org/2001/XMLSchema" xmlns:p="http://schemas.microsoft.com/office/2006/metadata/properties" xmlns:ns1="http://schemas.microsoft.com/sharepoint/v3" xmlns:ns2="6278b8b1-e0cb-4b44-9900-b20ee6e41941" xmlns:ns3="670101ee-7326-488b-895d-07c329b793e7" targetNamespace="http://schemas.microsoft.com/office/2006/metadata/properties" ma:root="true" ma:fieldsID="0bf7ab764a58219ea765343b1b7ec40f" ns1:_="" ns2:_="" ns3:_="">
    <xsd:import namespace="http://schemas.microsoft.com/sharepoint/v3"/>
    <xsd:import namespace="6278b8b1-e0cb-4b44-9900-b20ee6e41941"/>
    <xsd:import namespace="670101ee-7326-488b-895d-07c329b793e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1:_ip_UnifiedCompliancePolicyProperties" minOccurs="0"/>
                <xsd:element ref="ns1:_ip_UnifiedCompliancePolicyUIAction" minOccurs="0"/>
                <xsd:element ref="ns2:_x0062_wk9" minOccurs="0"/>
                <xsd:element ref="ns2:rw1p"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78b8b1-e0cb-4b44-9900-b20ee6e419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_x0062_wk9" ma:index="22" nillable="true" ma:displayName="Number" ma:internalName="_x0062_wk9">
      <xsd:simpleType>
        <xsd:restriction base="dms:Number"/>
      </xsd:simpleType>
    </xsd:element>
    <xsd:element name="rw1p" ma:index="23" nillable="true" ma:displayName="Date and time" ma:internalName="rw1p">
      <xsd:simpleType>
        <xsd:restriction base="dms:DateTime"/>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a7d4629c-c99d-46d8-b76a-4217568a1b3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70101ee-7326-488b-895d-07c329b793e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7" nillable="true" ma:displayName="Taxonomy Catch All Column" ma:hidden="true" ma:list="{9aeaf665-82a6-4c1f-973c-f43a9b1cc5bf}" ma:internalName="TaxCatchAll" ma:showField="CatchAllData" ma:web="670101ee-7326-488b-895d-07c329b793e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BB22D9A-C6BF-4878-84CF-D475A4163CB2}">
  <ds:schemaRefs>
    <ds:schemaRef ds:uri="http://purl.org/dc/dcmitype/"/>
    <ds:schemaRef ds:uri="http://schemas.microsoft.com/office/2006/documentManagement/types"/>
    <ds:schemaRef ds:uri="http://purl.org/dc/elements/1.1/"/>
    <ds:schemaRef ds:uri="http://purl.org/dc/terms/"/>
    <ds:schemaRef ds:uri="6278b8b1-e0cb-4b44-9900-b20ee6e41941"/>
    <ds:schemaRef ds:uri="http://schemas.openxmlformats.org/package/2006/metadata/core-properties"/>
    <ds:schemaRef ds:uri="http://schemas.microsoft.com/sharepoint/v3"/>
    <ds:schemaRef ds:uri="http://schemas.microsoft.com/office/infopath/2007/PartnerControls"/>
    <ds:schemaRef ds:uri="670101ee-7326-488b-895d-07c329b793e7"/>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0E2498C5-52B2-4C28-88F1-B3391F4DE378}">
  <ds:schemaRefs>
    <ds:schemaRef ds:uri="http://schemas.microsoft.com/sharepoint/v3/contenttype/forms"/>
  </ds:schemaRefs>
</ds:datastoreItem>
</file>

<file path=customXml/itemProps3.xml><?xml version="1.0" encoding="utf-8"?>
<ds:datastoreItem xmlns:ds="http://schemas.openxmlformats.org/officeDocument/2006/customXml" ds:itemID="{587B4FA3-11EC-484B-826E-A5E8384891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278b8b1-e0cb-4b44-9900-b20ee6e41941"/>
    <ds:schemaRef ds:uri="670101ee-7326-488b-895d-07c329b793e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Αποτύπωμα</Template>
  <TotalTime>0</TotalTime>
  <Words>318</Words>
  <Application>Microsoft Office PowerPoint</Application>
  <PresentationFormat>Geniş ekran</PresentationFormat>
  <Paragraphs>31</Paragraphs>
  <Slides>6</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6</vt:i4>
      </vt:variant>
    </vt:vector>
  </HeadingPairs>
  <TitlesOfParts>
    <vt:vector size="12" baseType="lpstr">
      <vt:lpstr>Arial</vt:lpstr>
      <vt:lpstr>AvenirNext LT Pro Medium</vt:lpstr>
      <vt:lpstr>Roboto Flex Normal</vt:lpstr>
      <vt:lpstr>Roboto Flex Normal SemiBold</vt:lpstr>
      <vt:lpstr>Wingdings</vt:lpstr>
      <vt:lpstr>BlockprintVTI</vt:lpstr>
      <vt:lpstr>Kriz Müdahalesinden Dersler – Liderler için İpuçları ve Teknikler</vt:lpstr>
      <vt:lpstr>Kriz Müdahalesi Nedir?</vt:lpstr>
      <vt:lpstr>Kriz Müdahalesi liderlere hangi teknikleri sunar?</vt:lpstr>
      <vt:lpstr>Kriz Müdahalesi liderlere hangi teknikleri sunar? Liderler …</vt:lpstr>
      <vt:lpstr>PowerPoint Sunusu</vt:lpstr>
      <vt:lpstr>PowerPoint Sunusu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Hope Huddles</dc:title>
  <dc:creator>Zoi Paliotzika</dc:creator>
  <cp:lastModifiedBy>Windows Kullanıcısı</cp:lastModifiedBy>
  <cp:revision>37</cp:revision>
  <dcterms:created xsi:type="dcterms:W3CDTF">2024-09-05T11:19:10Z</dcterms:created>
  <dcterms:modified xsi:type="dcterms:W3CDTF">2026-03-03T14:50:42Z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