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4"/>
  </p:sldMasterIdLst>
  <p:sldIdLst>
    <p:sldId id="256" r:id="rId5"/>
    <p:sldId id="258" r:id="rId6"/>
    <p:sldId id="271" r:id="rId7"/>
    <p:sldId id="275" r:id="rId8"/>
    <p:sldId id="276" r:id="rId9"/>
    <p:sldId id="266" r:id="rId10"/>
    <p:sldId id="263"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B41E2D"/>
    <a:srgbClr val="FFFFFF"/>
    <a:srgbClr val="52000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varScale="1">
        <p:scale>
          <a:sx n="109" d="100"/>
          <a:sy n="109" d="100"/>
        </p:scale>
        <p:origin x="630" y="84"/>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56AD79-8F24-42AD-B3DB-B5867EFEE5EB}"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de-DE"/>
        </a:p>
      </dgm:t>
    </dgm:pt>
    <dgm:pt modelId="{070491F7-3559-4FED-AC92-2A4745A06660}">
      <dgm:prSet phldrT="[Metin]" custT="1"/>
      <dgm:spPr/>
      <dgm:t>
        <a:bodyPr/>
        <a:lstStyle/>
        <a:p>
          <a:r>
            <a:rPr lang="de-DE" sz="2000" dirty="0" err="1" smtClean="0"/>
            <a:t>Merkez</a:t>
          </a:r>
          <a:r>
            <a:rPr lang="de-DE" sz="2000" dirty="0" smtClean="0"/>
            <a:t> </a:t>
          </a:r>
          <a:r>
            <a:rPr lang="de-DE" sz="2000" dirty="0" err="1" smtClean="0"/>
            <a:t>koordinatörü</a:t>
          </a:r>
          <a:endParaRPr lang="tr-TR" sz="2000" dirty="0" smtClean="0"/>
        </a:p>
        <a:p>
          <a:endParaRPr lang="de-DE" sz="2000" dirty="0"/>
        </a:p>
      </dgm:t>
    </dgm:pt>
    <dgm:pt modelId="{7F9A12F8-A02B-46FC-AACE-CBE0485155D8}" type="parTrans" cxnId="{E596FECA-AEF9-4D1C-BDE6-2313D0FFEB4C}">
      <dgm:prSet/>
      <dgm:spPr/>
      <dgm:t>
        <a:bodyPr/>
        <a:lstStyle/>
        <a:p>
          <a:endParaRPr lang="de-DE"/>
        </a:p>
      </dgm:t>
    </dgm:pt>
    <dgm:pt modelId="{77A0FAE0-F83A-42C5-B21B-024506FDFD46}" type="sibTrans" cxnId="{E596FECA-AEF9-4D1C-BDE6-2313D0FFEB4C}">
      <dgm:prSet/>
      <dgm:spPr/>
      <dgm:t>
        <a:bodyPr/>
        <a:lstStyle/>
        <a:p>
          <a:endParaRPr lang="de-DE"/>
        </a:p>
      </dgm:t>
    </dgm:pt>
    <dgm:pt modelId="{0EB10449-681C-4B40-98ED-C3E75813B639}">
      <dgm:prSet phldrT="[Metin]"/>
      <dgm:spPr>
        <a:solidFill>
          <a:schemeClr val="accent1">
            <a:lumMod val="50000"/>
            <a:lumOff val="50000"/>
            <a:alpha val="50000"/>
          </a:schemeClr>
        </a:solidFill>
      </dgm:spPr>
      <dgm:t>
        <a:bodyPr/>
        <a:lstStyle/>
        <a:p>
          <a:r>
            <a:rPr lang="tr-TR" dirty="0" smtClean="0"/>
            <a:t>Takım A</a:t>
          </a:r>
          <a:endParaRPr lang="de-DE" dirty="0"/>
        </a:p>
      </dgm:t>
    </dgm:pt>
    <dgm:pt modelId="{34220A48-166B-4800-AEED-2E85D08B1954}" type="parTrans" cxnId="{DA72AB1E-4054-4296-B0C7-1D502E463C30}">
      <dgm:prSet/>
      <dgm:spPr/>
      <dgm:t>
        <a:bodyPr/>
        <a:lstStyle/>
        <a:p>
          <a:endParaRPr lang="de-DE"/>
        </a:p>
      </dgm:t>
    </dgm:pt>
    <dgm:pt modelId="{F2523972-435A-4D64-AC85-436F99A36BE2}" type="sibTrans" cxnId="{DA72AB1E-4054-4296-B0C7-1D502E463C30}">
      <dgm:prSet/>
      <dgm:spPr/>
      <dgm:t>
        <a:bodyPr/>
        <a:lstStyle/>
        <a:p>
          <a:endParaRPr lang="de-DE"/>
        </a:p>
      </dgm:t>
    </dgm:pt>
    <dgm:pt modelId="{454B6678-5BCA-4D9C-912A-D5C0740FB9AC}">
      <dgm:prSet phldrT="[Metin]"/>
      <dgm:spPr>
        <a:solidFill>
          <a:schemeClr val="accent1">
            <a:lumMod val="50000"/>
            <a:lumOff val="50000"/>
            <a:alpha val="50000"/>
          </a:schemeClr>
        </a:solidFill>
      </dgm:spPr>
      <dgm:t>
        <a:bodyPr/>
        <a:lstStyle/>
        <a:p>
          <a:r>
            <a:rPr lang="tr-TR" dirty="0" smtClean="0"/>
            <a:t>Takım B</a:t>
          </a:r>
          <a:endParaRPr lang="de-DE" dirty="0"/>
        </a:p>
      </dgm:t>
    </dgm:pt>
    <dgm:pt modelId="{238E9C30-155C-41CB-8988-E425E328ADAE}" type="parTrans" cxnId="{5D4864D9-130C-4DD8-A72C-0F1CB3D7AC0A}">
      <dgm:prSet/>
      <dgm:spPr/>
      <dgm:t>
        <a:bodyPr/>
        <a:lstStyle/>
        <a:p>
          <a:endParaRPr lang="de-DE"/>
        </a:p>
      </dgm:t>
    </dgm:pt>
    <dgm:pt modelId="{37BC6419-2649-4DA1-975F-968D228D0AA3}" type="sibTrans" cxnId="{5D4864D9-130C-4DD8-A72C-0F1CB3D7AC0A}">
      <dgm:prSet/>
      <dgm:spPr/>
      <dgm:t>
        <a:bodyPr/>
        <a:lstStyle/>
        <a:p>
          <a:endParaRPr lang="de-DE"/>
        </a:p>
      </dgm:t>
    </dgm:pt>
    <dgm:pt modelId="{D4E6E997-B32F-46E6-BDB6-C50AB4A165D4}">
      <dgm:prSet phldrT="[Metin]"/>
      <dgm:spPr>
        <a:solidFill>
          <a:schemeClr val="accent1">
            <a:lumMod val="50000"/>
            <a:lumOff val="50000"/>
            <a:alpha val="50000"/>
          </a:schemeClr>
        </a:solidFill>
      </dgm:spPr>
      <dgm:t>
        <a:bodyPr/>
        <a:lstStyle/>
        <a:p>
          <a:r>
            <a:rPr lang="tr-TR" dirty="0" err="1" smtClean="0"/>
            <a:t>TakımC</a:t>
          </a:r>
          <a:endParaRPr lang="de-DE" dirty="0"/>
        </a:p>
      </dgm:t>
    </dgm:pt>
    <dgm:pt modelId="{99C93142-F7D0-4A25-B180-C9D185780374}" type="parTrans" cxnId="{90B404BB-52D8-4B89-B505-ADB60B8894EF}">
      <dgm:prSet/>
      <dgm:spPr/>
      <dgm:t>
        <a:bodyPr/>
        <a:lstStyle/>
        <a:p>
          <a:endParaRPr lang="de-DE"/>
        </a:p>
      </dgm:t>
    </dgm:pt>
    <dgm:pt modelId="{DB91F3A8-69D8-4307-94EF-3CB077B6F45F}" type="sibTrans" cxnId="{90B404BB-52D8-4B89-B505-ADB60B8894EF}">
      <dgm:prSet/>
      <dgm:spPr/>
      <dgm:t>
        <a:bodyPr/>
        <a:lstStyle/>
        <a:p>
          <a:endParaRPr lang="de-DE"/>
        </a:p>
      </dgm:t>
    </dgm:pt>
    <dgm:pt modelId="{D7348974-502B-4BCD-BEDD-1035B3C814BF}">
      <dgm:prSet phldrT="[Metin]"/>
      <dgm:spPr>
        <a:solidFill>
          <a:schemeClr val="accent1">
            <a:lumMod val="50000"/>
            <a:lumOff val="50000"/>
            <a:alpha val="50000"/>
          </a:schemeClr>
        </a:solidFill>
      </dgm:spPr>
      <dgm:t>
        <a:bodyPr/>
        <a:lstStyle/>
        <a:p>
          <a:r>
            <a:rPr lang="tr-TR" dirty="0" smtClean="0"/>
            <a:t>Takım D</a:t>
          </a:r>
          <a:endParaRPr lang="de-DE" dirty="0"/>
        </a:p>
      </dgm:t>
    </dgm:pt>
    <dgm:pt modelId="{31EF20CE-9485-4AB2-AD42-DD79DCFC0438}" type="parTrans" cxnId="{878999C4-9675-4FA0-A158-00BC23E8D181}">
      <dgm:prSet/>
      <dgm:spPr/>
      <dgm:t>
        <a:bodyPr/>
        <a:lstStyle/>
        <a:p>
          <a:endParaRPr lang="de-DE"/>
        </a:p>
      </dgm:t>
    </dgm:pt>
    <dgm:pt modelId="{557AD34B-E718-46DB-87C2-F8B82B79856D}" type="sibTrans" cxnId="{878999C4-9675-4FA0-A158-00BC23E8D181}">
      <dgm:prSet/>
      <dgm:spPr/>
      <dgm:t>
        <a:bodyPr/>
        <a:lstStyle/>
        <a:p>
          <a:endParaRPr lang="de-DE"/>
        </a:p>
      </dgm:t>
    </dgm:pt>
    <dgm:pt modelId="{E7413F8C-82B5-4661-94E5-66C759F562C4}" type="pres">
      <dgm:prSet presAssocID="{C156AD79-8F24-42AD-B3DB-B5867EFEE5EB}" presName="composite" presStyleCnt="0">
        <dgm:presLayoutVars>
          <dgm:chMax val="1"/>
          <dgm:dir/>
          <dgm:resizeHandles val="exact"/>
        </dgm:presLayoutVars>
      </dgm:prSet>
      <dgm:spPr/>
      <dgm:t>
        <a:bodyPr/>
        <a:lstStyle/>
        <a:p>
          <a:endParaRPr lang="de-DE"/>
        </a:p>
      </dgm:t>
    </dgm:pt>
    <dgm:pt modelId="{97D91B92-3DF4-4450-98A2-AA0AFB999FF8}" type="pres">
      <dgm:prSet presAssocID="{C156AD79-8F24-42AD-B3DB-B5867EFEE5EB}" presName="radial" presStyleCnt="0">
        <dgm:presLayoutVars>
          <dgm:animLvl val="ctr"/>
        </dgm:presLayoutVars>
      </dgm:prSet>
      <dgm:spPr/>
    </dgm:pt>
    <dgm:pt modelId="{FEF7A553-A82B-4681-ABE2-F20588E073BE}" type="pres">
      <dgm:prSet presAssocID="{070491F7-3559-4FED-AC92-2A4745A06660}" presName="centerShape" presStyleLbl="vennNode1" presStyleIdx="0" presStyleCnt="5"/>
      <dgm:spPr/>
      <dgm:t>
        <a:bodyPr/>
        <a:lstStyle/>
        <a:p>
          <a:endParaRPr lang="de-DE"/>
        </a:p>
      </dgm:t>
    </dgm:pt>
    <dgm:pt modelId="{7218CC9A-D72B-43B4-BDBB-6131A1B11D39}" type="pres">
      <dgm:prSet presAssocID="{0EB10449-681C-4B40-98ED-C3E75813B639}" presName="node" presStyleLbl="vennNode1" presStyleIdx="1" presStyleCnt="5">
        <dgm:presLayoutVars>
          <dgm:bulletEnabled val="1"/>
        </dgm:presLayoutVars>
      </dgm:prSet>
      <dgm:spPr/>
      <dgm:t>
        <a:bodyPr/>
        <a:lstStyle/>
        <a:p>
          <a:endParaRPr lang="de-DE"/>
        </a:p>
      </dgm:t>
    </dgm:pt>
    <dgm:pt modelId="{6617325D-5863-4AAF-B5E3-A3ED1EE5A8C1}" type="pres">
      <dgm:prSet presAssocID="{454B6678-5BCA-4D9C-912A-D5C0740FB9AC}" presName="node" presStyleLbl="vennNode1" presStyleIdx="2" presStyleCnt="5">
        <dgm:presLayoutVars>
          <dgm:bulletEnabled val="1"/>
        </dgm:presLayoutVars>
      </dgm:prSet>
      <dgm:spPr/>
      <dgm:t>
        <a:bodyPr/>
        <a:lstStyle/>
        <a:p>
          <a:endParaRPr lang="de-DE"/>
        </a:p>
      </dgm:t>
    </dgm:pt>
    <dgm:pt modelId="{C42E13FC-6EBE-4BB6-922A-36A37DE0CDA3}" type="pres">
      <dgm:prSet presAssocID="{D4E6E997-B32F-46E6-BDB6-C50AB4A165D4}" presName="node" presStyleLbl="vennNode1" presStyleIdx="3" presStyleCnt="5">
        <dgm:presLayoutVars>
          <dgm:bulletEnabled val="1"/>
        </dgm:presLayoutVars>
      </dgm:prSet>
      <dgm:spPr/>
      <dgm:t>
        <a:bodyPr/>
        <a:lstStyle/>
        <a:p>
          <a:endParaRPr lang="de-DE"/>
        </a:p>
      </dgm:t>
    </dgm:pt>
    <dgm:pt modelId="{08DD421D-3BB9-4A44-B416-8DF86D9002E1}" type="pres">
      <dgm:prSet presAssocID="{D7348974-502B-4BCD-BEDD-1035B3C814BF}" presName="node" presStyleLbl="vennNode1" presStyleIdx="4" presStyleCnt="5">
        <dgm:presLayoutVars>
          <dgm:bulletEnabled val="1"/>
        </dgm:presLayoutVars>
      </dgm:prSet>
      <dgm:spPr/>
      <dgm:t>
        <a:bodyPr/>
        <a:lstStyle/>
        <a:p>
          <a:endParaRPr lang="de-DE"/>
        </a:p>
      </dgm:t>
    </dgm:pt>
  </dgm:ptLst>
  <dgm:cxnLst>
    <dgm:cxn modelId="{878999C4-9675-4FA0-A158-00BC23E8D181}" srcId="{070491F7-3559-4FED-AC92-2A4745A06660}" destId="{D7348974-502B-4BCD-BEDD-1035B3C814BF}" srcOrd="3" destOrd="0" parTransId="{31EF20CE-9485-4AB2-AD42-DD79DCFC0438}" sibTransId="{557AD34B-E718-46DB-87C2-F8B82B79856D}"/>
    <dgm:cxn modelId="{7C161631-E58F-4CCC-B524-5C9C3C26FEEA}" type="presOf" srcId="{C156AD79-8F24-42AD-B3DB-B5867EFEE5EB}" destId="{E7413F8C-82B5-4661-94E5-66C759F562C4}" srcOrd="0" destOrd="0" presId="urn:microsoft.com/office/officeart/2005/8/layout/radial3"/>
    <dgm:cxn modelId="{90B404BB-52D8-4B89-B505-ADB60B8894EF}" srcId="{070491F7-3559-4FED-AC92-2A4745A06660}" destId="{D4E6E997-B32F-46E6-BDB6-C50AB4A165D4}" srcOrd="2" destOrd="0" parTransId="{99C93142-F7D0-4A25-B180-C9D185780374}" sibTransId="{DB91F3A8-69D8-4307-94EF-3CB077B6F45F}"/>
    <dgm:cxn modelId="{09616F54-88AF-476C-B9A6-F184A95B4379}" type="presOf" srcId="{454B6678-5BCA-4D9C-912A-D5C0740FB9AC}" destId="{6617325D-5863-4AAF-B5E3-A3ED1EE5A8C1}" srcOrd="0" destOrd="0" presId="urn:microsoft.com/office/officeart/2005/8/layout/radial3"/>
    <dgm:cxn modelId="{DD7D0220-37AE-4D24-BA16-AEAC1AF71406}" type="presOf" srcId="{D7348974-502B-4BCD-BEDD-1035B3C814BF}" destId="{08DD421D-3BB9-4A44-B416-8DF86D9002E1}" srcOrd="0" destOrd="0" presId="urn:microsoft.com/office/officeart/2005/8/layout/radial3"/>
    <dgm:cxn modelId="{E596FECA-AEF9-4D1C-BDE6-2313D0FFEB4C}" srcId="{C156AD79-8F24-42AD-B3DB-B5867EFEE5EB}" destId="{070491F7-3559-4FED-AC92-2A4745A06660}" srcOrd="0" destOrd="0" parTransId="{7F9A12F8-A02B-46FC-AACE-CBE0485155D8}" sibTransId="{77A0FAE0-F83A-42C5-B21B-024506FDFD46}"/>
    <dgm:cxn modelId="{B2EA58B1-F8E0-428C-A8FC-49FF41D28209}" type="presOf" srcId="{070491F7-3559-4FED-AC92-2A4745A06660}" destId="{FEF7A553-A82B-4681-ABE2-F20588E073BE}" srcOrd="0" destOrd="0" presId="urn:microsoft.com/office/officeart/2005/8/layout/radial3"/>
    <dgm:cxn modelId="{DA72AB1E-4054-4296-B0C7-1D502E463C30}" srcId="{070491F7-3559-4FED-AC92-2A4745A06660}" destId="{0EB10449-681C-4B40-98ED-C3E75813B639}" srcOrd="0" destOrd="0" parTransId="{34220A48-166B-4800-AEED-2E85D08B1954}" sibTransId="{F2523972-435A-4D64-AC85-436F99A36BE2}"/>
    <dgm:cxn modelId="{5D4864D9-130C-4DD8-A72C-0F1CB3D7AC0A}" srcId="{070491F7-3559-4FED-AC92-2A4745A06660}" destId="{454B6678-5BCA-4D9C-912A-D5C0740FB9AC}" srcOrd="1" destOrd="0" parTransId="{238E9C30-155C-41CB-8988-E425E328ADAE}" sibTransId="{37BC6419-2649-4DA1-975F-968D228D0AA3}"/>
    <dgm:cxn modelId="{64077080-02E5-4625-9ED4-E182F9E20C3D}" type="presOf" srcId="{D4E6E997-B32F-46E6-BDB6-C50AB4A165D4}" destId="{C42E13FC-6EBE-4BB6-922A-36A37DE0CDA3}" srcOrd="0" destOrd="0" presId="urn:microsoft.com/office/officeart/2005/8/layout/radial3"/>
    <dgm:cxn modelId="{B63DF367-642F-4937-8D80-14A066F98AF9}" type="presOf" srcId="{0EB10449-681C-4B40-98ED-C3E75813B639}" destId="{7218CC9A-D72B-43B4-BDBB-6131A1B11D39}" srcOrd="0" destOrd="0" presId="urn:microsoft.com/office/officeart/2005/8/layout/radial3"/>
    <dgm:cxn modelId="{288609CE-7EBC-4402-B32F-EE9583E07966}" type="presParOf" srcId="{E7413F8C-82B5-4661-94E5-66C759F562C4}" destId="{97D91B92-3DF4-4450-98A2-AA0AFB999FF8}" srcOrd="0" destOrd="0" presId="urn:microsoft.com/office/officeart/2005/8/layout/radial3"/>
    <dgm:cxn modelId="{82DDA618-470A-4AA7-B3FB-0718B65DF1C1}" type="presParOf" srcId="{97D91B92-3DF4-4450-98A2-AA0AFB999FF8}" destId="{FEF7A553-A82B-4681-ABE2-F20588E073BE}" srcOrd="0" destOrd="0" presId="urn:microsoft.com/office/officeart/2005/8/layout/radial3"/>
    <dgm:cxn modelId="{354E46FB-D70E-4BC8-A58F-3A4B1BA2BA99}" type="presParOf" srcId="{97D91B92-3DF4-4450-98A2-AA0AFB999FF8}" destId="{7218CC9A-D72B-43B4-BDBB-6131A1B11D39}" srcOrd="1" destOrd="0" presId="urn:microsoft.com/office/officeart/2005/8/layout/radial3"/>
    <dgm:cxn modelId="{1F49787F-F25E-49E8-9333-5B36F0B0E4EC}" type="presParOf" srcId="{97D91B92-3DF4-4450-98A2-AA0AFB999FF8}" destId="{6617325D-5863-4AAF-B5E3-A3ED1EE5A8C1}" srcOrd="2" destOrd="0" presId="urn:microsoft.com/office/officeart/2005/8/layout/radial3"/>
    <dgm:cxn modelId="{3AB94A06-49D6-46FB-A793-F5FC1410BD2F}" type="presParOf" srcId="{97D91B92-3DF4-4450-98A2-AA0AFB999FF8}" destId="{C42E13FC-6EBE-4BB6-922A-36A37DE0CDA3}" srcOrd="3" destOrd="0" presId="urn:microsoft.com/office/officeart/2005/8/layout/radial3"/>
    <dgm:cxn modelId="{910461BA-C326-435D-A1DD-0132B04F125E}" type="presParOf" srcId="{97D91B92-3DF4-4450-98A2-AA0AFB999FF8}" destId="{08DD421D-3BB9-4A44-B416-8DF86D9002E1}" srcOrd="4" destOrd="0" presId="urn:microsoft.com/office/officeart/2005/8/layout/radial3"/>
  </dgm:cxnLst>
  <dgm:bg>
    <a:solidFill>
      <a:schemeClr val="tx2">
        <a:lumMod val="25000"/>
        <a:lumOff val="75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56AD79-8F24-42AD-B3DB-B5867EFEE5EB}" type="doc">
      <dgm:prSet loTypeId="urn:microsoft.com/office/officeart/2005/8/layout/radial3" loCatId="relationship" qsTypeId="urn:microsoft.com/office/officeart/2005/8/quickstyle/simple1" qsCatId="simple" csTypeId="urn:microsoft.com/office/officeart/2005/8/colors/accent1_2" csCatId="accent1" phldr="1"/>
      <dgm:spPr/>
      <dgm:t>
        <a:bodyPr/>
        <a:lstStyle/>
        <a:p>
          <a:endParaRPr lang="de-DE"/>
        </a:p>
      </dgm:t>
    </dgm:pt>
    <dgm:pt modelId="{070491F7-3559-4FED-AC92-2A4745A06660}">
      <dgm:prSet phldrT="[Metin]" custT="1"/>
      <dgm:spPr/>
      <dgm:t>
        <a:bodyPr/>
        <a:lstStyle/>
        <a:p>
          <a:r>
            <a:rPr lang="tr-TR" sz="2000" dirty="0" smtClean="0"/>
            <a:t>Merkez </a:t>
          </a:r>
          <a:r>
            <a:rPr lang="tr-TR" sz="2000" dirty="0" err="1" smtClean="0"/>
            <a:t>kordinatörü</a:t>
          </a:r>
          <a:endParaRPr lang="tr-TR" sz="2000" dirty="0" smtClean="0"/>
        </a:p>
        <a:p>
          <a:endParaRPr lang="de-DE" sz="2000" dirty="0"/>
        </a:p>
      </dgm:t>
    </dgm:pt>
    <dgm:pt modelId="{7F9A12F8-A02B-46FC-AACE-CBE0485155D8}" type="parTrans" cxnId="{E596FECA-AEF9-4D1C-BDE6-2313D0FFEB4C}">
      <dgm:prSet/>
      <dgm:spPr/>
      <dgm:t>
        <a:bodyPr/>
        <a:lstStyle/>
        <a:p>
          <a:endParaRPr lang="de-DE"/>
        </a:p>
      </dgm:t>
    </dgm:pt>
    <dgm:pt modelId="{77A0FAE0-F83A-42C5-B21B-024506FDFD46}" type="sibTrans" cxnId="{E596FECA-AEF9-4D1C-BDE6-2313D0FFEB4C}">
      <dgm:prSet/>
      <dgm:spPr/>
      <dgm:t>
        <a:bodyPr/>
        <a:lstStyle/>
        <a:p>
          <a:endParaRPr lang="de-DE"/>
        </a:p>
      </dgm:t>
    </dgm:pt>
    <dgm:pt modelId="{0EB10449-681C-4B40-98ED-C3E75813B639}">
      <dgm:prSet phldrT="[Metin]"/>
      <dgm:spPr>
        <a:solidFill>
          <a:schemeClr val="accent1">
            <a:lumMod val="50000"/>
            <a:lumOff val="50000"/>
            <a:alpha val="50000"/>
          </a:schemeClr>
        </a:solidFill>
      </dgm:spPr>
      <dgm:t>
        <a:bodyPr/>
        <a:lstStyle/>
        <a:p>
          <a:r>
            <a:rPr lang="tr-TR" dirty="0" smtClean="0"/>
            <a:t>Takım A</a:t>
          </a:r>
          <a:endParaRPr lang="de-DE" dirty="0"/>
        </a:p>
      </dgm:t>
    </dgm:pt>
    <dgm:pt modelId="{34220A48-166B-4800-AEED-2E85D08B1954}" type="parTrans" cxnId="{DA72AB1E-4054-4296-B0C7-1D502E463C30}">
      <dgm:prSet/>
      <dgm:spPr/>
      <dgm:t>
        <a:bodyPr/>
        <a:lstStyle/>
        <a:p>
          <a:endParaRPr lang="de-DE"/>
        </a:p>
      </dgm:t>
    </dgm:pt>
    <dgm:pt modelId="{F2523972-435A-4D64-AC85-436F99A36BE2}" type="sibTrans" cxnId="{DA72AB1E-4054-4296-B0C7-1D502E463C30}">
      <dgm:prSet/>
      <dgm:spPr/>
      <dgm:t>
        <a:bodyPr/>
        <a:lstStyle/>
        <a:p>
          <a:endParaRPr lang="de-DE"/>
        </a:p>
      </dgm:t>
    </dgm:pt>
    <dgm:pt modelId="{454B6678-5BCA-4D9C-912A-D5C0740FB9AC}">
      <dgm:prSet phldrT="[Metin]"/>
      <dgm:spPr>
        <a:solidFill>
          <a:schemeClr val="accent1">
            <a:lumMod val="50000"/>
            <a:lumOff val="50000"/>
            <a:alpha val="50000"/>
          </a:schemeClr>
        </a:solidFill>
      </dgm:spPr>
      <dgm:t>
        <a:bodyPr/>
        <a:lstStyle/>
        <a:p>
          <a:r>
            <a:rPr lang="tr-TR" dirty="0" smtClean="0"/>
            <a:t>Takım B</a:t>
          </a:r>
          <a:endParaRPr lang="de-DE" dirty="0"/>
        </a:p>
      </dgm:t>
    </dgm:pt>
    <dgm:pt modelId="{238E9C30-155C-41CB-8988-E425E328ADAE}" type="parTrans" cxnId="{5D4864D9-130C-4DD8-A72C-0F1CB3D7AC0A}">
      <dgm:prSet/>
      <dgm:spPr/>
      <dgm:t>
        <a:bodyPr/>
        <a:lstStyle/>
        <a:p>
          <a:endParaRPr lang="de-DE"/>
        </a:p>
      </dgm:t>
    </dgm:pt>
    <dgm:pt modelId="{37BC6419-2649-4DA1-975F-968D228D0AA3}" type="sibTrans" cxnId="{5D4864D9-130C-4DD8-A72C-0F1CB3D7AC0A}">
      <dgm:prSet/>
      <dgm:spPr/>
      <dgm:t>
        <a:bodyPr/>
        <a:lstStyle/>
        <a:p>
          <a:endParaRPr lang="de-DE"/>
        </a:p>
      </dgm:t>
    </dgm:pt>
    <dgm:pt modelId="{D4E6E997-B32F-46E6-BDB6-C50AB4A165D4}">
      <dgm:prSet phldrT="[Metin]"/>
      <dgm:spPr>
        <a:solidFill>
          <a:schemeClr val="accent1">
            <a:lumMod val="50000"/>
            <a:lumOff val="50000"/>
            <a:alpha val="50000"/>
          </a:schemeClr>
        </a:solidFill>
      </dgm:spPr>
      <dgm:t>
        <a:bodyPr/>
        <a:lstStyle/>
        <a:p>
          <a:r>
            <a:rPr lang="tr-TR" dirty="0" err="1" smtClean="0"/>
            <a:t>TakımC</a:t>
          </a:r>
          <a:endParaRPr lang="de-DE" dirty="0"/>
        </a:p>
      </dgm:t>
    </dgm:pt>
    <dgm:pt modelId="{99C93142-F7D0-4A25-B180-C9D185780374}" type="parTrans" cxnId="{90B404BB-52D8-4B89-B505-ADB60B8894EF}">
      <dgm:prSet/>
      <dgm:spPr/>
      <dgm:t>
        <a:bodyPr/>
        <a:lstStyle/>
        <a:p>
          <a:endParaRPr lang="de-DE"/>
        </a:p>
      </dgm:t>
    </dgm:pt>
    <dgm:pt modelId="{DB91F3A8-69D8-4307-94EF-3CB077B6F45F}" type="sibTrans" cxnId="{90B404BB-52D8-4B89-B505-ADB60B8894EF}">
      <dgm:prSet/>
      <dgm:spPr/>
      <dgm:t>
        <a:bodyPr/>
        <a:lstStyle/>
        <a:p>
          <a:endParaRPr lang="de-DE"/>
        </a:p>
      </dgm:t>
    </dgm:pt>
    <dgm:pt modelId="{D7348974-502B-4BCD-BEDD-1035B3C814BF}">
      <dgm:prSet phldrT="[Metin]"/>
      <dgm:spPr>
        <a:solidFill>
          <a:schemeClr val="accent1">
            <a:lumMod val="50000"/>
            <a:lumOff val="50000"/>
            <a:alpha val="50000"/>
          </a:schemeClr>
        </a:solidFill>
      </dgm:spPr>
      <dgm:t>
        <a:bodyPr/>
        <a:lstStyle/>
        <a:p>
          <a:r>
            <a:rPr lang="tr-TR" dirty="0" smtClean="0"/>
            <a:t>Takım D</a:t>
          </a:r>
          <a:endParaRPr lang="de-DE" dirty="0"/>
        </a:p>
      </dgm:t>
    </dgm:pt>
    <dgm:pt modelId="{31EF20CE-9485-4AB2-AD42-DD79DCFC0438}" type="parTrans" cxnId="{878999C4-9675-4FA0-A158-00BC23E8D181}">
      <dgm:prSet/>
      <dgm:spPr/>
      <dgm:t>
        <a:bodyPr/>
        <a:lstStyle/>
        <a:p>
          <a:endParaRPr lang="de-DE"/>
        </a:p>
      </dgm:t>
    </dgm:pt>
    <dgm:pt modelId="{557AD34B-E718-46DB-87C2-F8B82B79856D}" type="sibTrans" cxnId="{878999C4-9675-4FA0-A158-00BC23E8D181}">
      <dgm:prSet/>
      <dgm:spPr/>
      <dgm:t>
        <a:bodyPr/>
        <a:lstStyle/>
        <a:p>
          <a:endParaRPr lang="de-DE"/>
        </a:p>
      </dgm:t>
    </dgm:pt>
    <dgm:pt modelId="{E7413F8C-82B5-4661-94E5-66C759F562C4}" type="pres">
      <dgm:prSet presAssocID="{C156AD79-8F24-42AD-B3DB-B5867EFEE5EB}" presName="composite" presStyleCnt="0">
        <dgm:presLayoutVars>
          <dgm:chMax val="1"/>
          <dgm:dir/>
          <dgm:resizeHandles val="exact"/>
        </dgm:presLayoutVars>
      </dgm:prSet>
      <dgm:spPr/>
      <dgm:t>
        <a:bodyPr/>
        <a:lstStyle/>
        <a:p>
          <a:endParaRPr lang="de-DE"/>
        </a:p>
      </dgm:t>
    </dgm:pt>
    <dgm:pt modelId="{97D91B92-3DF4-4450-98A2-AA0AFB999FF8}" type="pres">
      <dgm:prSet presAssocID="{C156AD79-8F24-42AD-B3DB-B5867EFEE5EB}" presName="radial" presStyleCnt="0">
        <dgm:presLayoutVars>
          <dgm:animLvl val="ctr"/>
        </dgm:presLayoutVars>
      </dgm:prSet>
      <dgm:spPr/>
    </dgm:pt>
    <dgm:pt modelId="{FEF7A553-A82B-4681-ABE2-F20588E073BE}" type="pres">
      <dgm:prSet presAssocID="{070491F7-3559-4FED-AC92-2A4745A06660}" presName="centerShape" presStyleLbl="vennNode1" presStyleIdx="0" presStyleCnt="5"/>
      <dgm:spPr/>
      <dgm:t>
        <a:bodyPr/>
        <a:lstStyle/>
        <a:p>
          <a:endParaRPr lang="de-DE"/>
        </a:p>
      </dgm:t>
    </dgm:pt>
    <dgm:pt modelId="{7218CC9A-D72B-43B4-BDBB-6131A1B11D39}" type="pres">
      <dgm:prSet presAssocID="{0EB10449-681C-4B40-98ED-C3E75813B639}" presName="node" presStyleLbl="vennNode1" presStyleIdx="1" presStyleCnt="5">
        <dgm:presLayoutVars>
          <dgm:bulletEnabled val="1"/>
        </dgm:presLayoutVars>
      </dgm:prSet>
      <dgm:spPr/>
      <dgm:t>
        <a:bodyPr/>
        <a:lstStyle/>
        <a:p>
          <a:endParaRPr lang="de-DE"/>
        </a:p>
      </dgm:t>
    </dgm:pt>
    <dgm:pt modelId="{6617325D-5863-4AAF-B5E3-A3ED1EE5A8C1}" type="pres">
      <dgm:prSet presAssocID="{454B6678-5BCA-4D9C-912A-D5C0740FB9AC}" presName="node" presStyleLbl="vennNode1" presStyleIdx="2" presStyleCnt="5">
        <dgm:presLayoutVars>
          <dgm:bulletEnabled val="1"/>
        </dgm:presLayoutVars>
      </dgm:prSet>
      <dgm:spPr/>
      <dgm:t>
        <a:bodyPr/>
        <a:lstStyle/>
        <a:p>
          <a:endParaRPr lang="de-DE"/>
        </a:p>
      </dgm:t>
    </dgm:pt>
    <dgm:pt modelId="{C42E13FC-6EBE-4BB6-922A-36A37DE0CDA3}" type="pres">
      <dgm:prSet presAssocID="{D4E6E997-B32F-46E6-BDB6-C50AB4A165D4}" presName="node" presStyleLbl="vennNode1" presStyleIdx="3" presStyleCnt="5">
        <dgm:presLayoutVars>
          <dgm:bulletEnabled val="1"/>
        </dgm:presLayoutVars>
      </dgm:prSet>
      <dgm:spPr/>
      <dgm:t>
        <a:bodyPr/>
        <a:lstStyle/>
        <a:p>
          <a:endParaRPr lang="de-DE"/>
        </a:p>
      </dgm:t>
    </dgm:pt>
    <dgm:pt modelId="{08DD421D-3BB9-4A44-B416-8DF86D9002E1}" type="pres">
      <dgm:prSet presAssocID="{D7348974-502B-4BCD-BEDD-1035B3C814BF}" presName="node" presStyleLbl="vennNode1" presStyleIdx="4" presStyleCnt="5">
        <dgm:presLayoutVars>
          <dgm:bulletEnabled val="1"/>
        </dgm:presLayoutVars>
      </dgm:prSet>
      <dgm:spPr/>
      <dgm:t>
        <a:bodyPr/>
        <a:lstStyle/>
        <a:p>
          <a:endParaRPr lang="de-DE"/>
        </a:p>
      </dgm:t>
    </dgm:pt>
  </dgm:ptLst>
  <dgm:cxnLst>
    <dgm:cxn modelId="{DA72AB1E-4054-4296-B0C7-1D502E463C30}" srcId="{070491F7-3559-4FED-AC92-2A4745A06660}" destId="{0EB10449-681C-4B40-98ED-C3E75813B639}" srcOrd="0" destOrd="0" parTransId="{34220A48-166B-4800-AEED-2E85D08B1954}" sibTransId="{F2523972-435A-4D64-AC85-436F99A36BE2}"/>
    <dgm:cxn modelId="{450E5506-AB3F-416F-ABC3-F6116063F201}" type="presOf" srcId="{454B6678-5BCA-4D9C-912A-D5C0740FB9AC}" destId="{6617325D-5863-4AAF-B5E3-A3ED1EE5A8C1}" srcOrd="0" destOrd="0" presId="urn:microsoft.com/office/officeart/2005/8/layout/radial3"/>
    <dgm:cxn modelId="{90B404BB-52D8-4B89-B505-ADB60B8894EF}" srcId="{070491F7-3559-4FED-AC92-2A4745A06660}" destId="{D4E6E997-B32F-46E6-BDB6-C50AB4A165D4}" srcOrd="2" destOrd="0" parTransId="{99C93142-F7D0-4A25-B180-C9D185780374}" sibTransId="{DB91F3A8-69D8-4307-94EF-3CB077B6F45F}"/>
    <dgm:cxn modelId="{D45324E1-0859-4D87-97D6-68F594FC73F0}" type="presOf" srcId="{C156AD79-8F24-42AD-B3DB-B5867EFEE5EB}" destId="{E7413F8C-82B5-4661-94E5-66C759F562C4}" srcOrd="0" destOrd="0" presId="urn:microsoft.com/office/officeart/2005/8/layout/radial3"/>
    <dgm:cxn modelId="{850A2CDD-3D47-47A8-98D8-6EF57BB50241}" type="presOf" srcId="{0EB10449-681C-4B40-98ED-C3E75813B639}" destId="{7218CC9A-D72B-43B4-BDBB-6131A1B11D39}" srcOrd="0" destOrd="0" presId="urn:microsoft.com/office/officeart/2005/8/layout/radial3"/>
    <dgm:cxn modelId="{E596FECA-AEF9-4D1C-BDE6-2313D0FFEB4C}" srcId="{C156AD79-8F24-42AD-B3DB-B5867EFEE5EB}" destId="{070491F7-3559-4FED-AC92-2A4745A06660}" srcOrd="0" destOrd="0" parTransId="{7F9A12F8-A02B-46FC-AACE-CBE0485155D8}" sibTransId="{77A0FAE0-F83A-42C5-B21B-024506FDFD46}"/>
    <dgm:cxn modelId="{5D4864D9-130C-4DD8-A72C-0F1CB3D7AC0A}" srcId="{070491F7-3559-4FED-AC92-2A4745A06660}" destId="{454B6678-5BCA-4D9C-912A-D5C0740FB9AC}" srcOrd="1" destOrd="0" parTransId="{238E9C30-155C-41CB-8988-E425E328ADAE}" sibTransId="{37BC6419-2649-4DA1-975F-968D228D0AA3}"/>
    <dgm:cxn modelId="{D8339403-6F17-4751-8614-3C4C10ED2681}" type="presOf" srcId="{070491F7-3559-4FED-AC92-2A4745A06660}" destId="{FEF7A553-A82B-4681-ABE2-F20588E073BE}" srcOrd="0" destOrd="0" presId="urn:microsoft.com/office/officeart/2005/8/layout/radial3"/>
    <dgm:cxn modelId="{878999C4-9675-4FA0-A158-00BC23E8D181}" srcId="{070491F7-3559-4FED-AC92-2A4745A06660}" destId="{D7348974-502B-4BCD-BEDD-1035B3C814BF}" srcOrd="3" destOrd="0" parTransId="{31EF20CE-9485-4AB2-AD42-DD79DCFC0438}" sibTransId="{557AD34B-E718-46DB-87C2-F8B82B79856D}"/>
    <dgm:cxn modelId="{920B2123-E2C7-48C7-950C-0571E02D992A}" type="presOf" srcId="{D4E6E997-B32F-46E6-BDB6-C50AB4A165D4}" destId="{C42E13FC-6EBE-4BB6-922A-36A37DE0CDA3}" srcOrd="0" destOrd="0" presId="urn:microsoft.com/office/officeart/2005/8/layout/radial3"/>
    <dgm:cxn modelId="{63A244DE-19F6-4E66-8101-C384A879FA8F}" type="presOf" srcId="{D7348974-502B-4BCD-BEDD-1035B3C814BF}" destId="{08DD421D-3BB9-4A44-B416-8DF86D9002E1}" srcOrd="0" destOrd="0" presId="urn:microsoft.com/office/officeart/2005/8/layout/radial3"/>
    <dgm:cxn modelId="{26859673-51AC-4571-8EC3-0345F2279986}" type="presParOf" srcId="{E7413F8C-82B5-4661-94E5-66C759F562C4}" destId="{97D91B92-3DF4-4450-98A2-AA0AFB999FF8}" srcOrd="0" destOrd="0" presId="urn:microsoft.com/office/officeart/2005/8/layout/radial3"/>
    <dgm:cxn modelId="{98FA1F04-57B0-4FF8-897B-8988CD1E8707}" type="presParOf" srcId="{97D91B92-3DF4-4450-98A2-AA0AFB999FF8}" destId="{FEF7A553-A82B-4681-ABE2-F20588E073BE}" srcOrd="0" destOrd="0" presId="urn:microsoft.com/office/officeart/2005/8/layout/radial3"/>
    <dgm:cxn modelId="{3FA06395-2451-4666-9215-DA74A42D0E9F}" type="presParOf" srcId="{97D91B92-3DF4-4450-98A2-AA0AFB999FF8}" destId="{7218CC9A-D72B-43B4-BDBB-6131A1B11D39}" srcOrd="1" destOrd="0" presId="urn:microsoft.com/office/officeart/2005/8/layout/radial3"/>
    <dgm:cxn modelId="{31129A92-D9BE-4079-8F0C-935A73B4282D}" type="presParOf" srcId="{97D91B92-3DF4-4450-98A2-AA0AFB999FF8}" destId="{6617325D-5863-4AAF-B5E3-A3ED1EE5A8C1}" srcOrd="2" destOrd="0" presId="urn:microsoft.com/office/officeart/2005/8/layout/radial3"/>
    <dgm:cxn modelId="{D404FC0C-07A5-4A45-86D6-42B8B795762B}" type="presParOf" srcId="{97D91B92-3DF4-4450-98A2-AA0AFB999FF8}" destId="{C42E13FC-6EBE-4BB6-922A-36A37DE0CDA3}" srcOrd="3" destOrd="0" presId="urn:microsoft.com/office/officeart/2005/8/layout/radial3"/>
    <dgm:cxn modelId="{62D832BE-F59D-4898-B926-8AC36FA8684C}" type="presParOf" srcId="{97D91B92-3DF4-4450-98A2-AA0AFB999FF8}" destId="{08DD421D-3BB9-4A44-B416-8DF86D9002E1}" srcOrd="4" destOrd="0" presId="urn:microsoft.com/office/officeart/2005/8/layout/radial3"/>
  </dgm:cxnLst>
  <dgm:bg>
    <a:solidFill>
      <a:schemeClr val="tx2">
        <a:lumMod val="25000"/>
        <a:lumOff val="75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7A553-A82B-4681-ABE2-F20588E073BE}">
      <dsp:nvSpPr>
        <dsp:cNvPr id="0" name=""/>
        <dsp:cNvSpPr/>
      </dsp:nvSpPr>
      <dsp:spPr>
        <a:xfrm>
          <a:off x="1518301" y="848905"/>
          <a:ext cx="2114818" cy="211481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de-DE" sz="2000" kern="1200" dirty="0" err="1" smtClean="0"/>
            <a:t>Merkez</a:t>
          </a:r>
          <a:r>
            <a:rPr lang="de-DE" sz="2000" kern="1200" dirty="0" smtClean="0"/>
            <a:t> </a:t>
          </a:r>
          <a:r>
            <a:rPr lang="de-DE" sz="2000" kern="1200" dirty="0" err="1" smtClean="0"/>
            <a:t>koordinatörü</a:t>
          </a:r>
          <a:endParaRPr lang="tr-TR" sz="2000" kern="1200" dirty="0" smtClean="0"/>
        </a:p>
        <a:p>
          <a:pPr lvl="0" algn="ctr" defTabSz="889000">
            <a:lnSpc>
              <a:spcPct val="90000"/>
            </a:lnSpc>
            <a:spcBef>
              <a:spcPct val="0"/>
            </a:spcBef>
            <a:spcAft>
              <a:spcPct val="35000"/>
            </a:spcAft>
          </a:pPr>
          <a:endParaRPr lang="de-DE" sz="2000" kern="1200" dirty="0"/>
        </a:p>
      </dsp:txBody>
      <dsp:txXfrm>
        <a:off x="1828009" y="1158613"/>
        <a:ext cx="1495402" cy="1495402"/>
      </dsp:txXfrm>
    </dsp:sp>
    <dsp:sp modelId="{7218CC9A-D72B-43B4-BDBB-6131A1B11D39}">
      <dsp:nvSpPr>
        <dsp:cNvPr id="0" name=""/>
        <dsp:cNvSpPr/>
      </dsp:nvSpPr>
      <dsp:spPr>
        <a:xfrm>
          <a:off x="2047006" y="377"/>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Takım A</a:t>
          </a:r>
          <a:endParaRPr lang="de-DE" sz="1600" kern="1200" dirty="0"/>
        </a:p>
      </dsp:txBody>
      <dsp:txXfrm>
        <a:off x="2201860" y="155231"/>
        <a:ext cx="747701" cy="747701"/>
      </dsp:txXfrm>
    </dsp:sp>
    <dsp:sp modelId="{6617325D-5863-4AAF-B5E3-A3ED1EE5A8C1}">
      <dsp:nvSpPr>
        <dsp:cNvPr id="0" name=""/>
        <dsp:cNvSpPr/>
      </dsp:nvSpPr>
      <dsp:spPr>
        <a:xfrm>
          <a:off x="3424239" y="1377610"/>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Takım B</a:t>
          </a:r>
          <a:endParaRPr lang="de-DE" sz="1600" kern="1200" dirty="0"/>
        </a:p>
      </dsp:txBody>
      <dsp:txXfrm>
        <a:off x="3579093" y="1532464"/>
        <a:ext cx="747701" cy="747701"/>
      </dsp:txXfrm>
    </dsp:sp>
    <dsp:sp modelId="{C42E13FC-6EBE-4BB6-922A-36A37DE0CDA3}">
      <dsp:nvSpPr>
        <dsp:cNvPr id="0" name=""/>
        <dsp:cNvSpPr/>
      </dsp:nvSpPr>
      <dsp:spPr>
        <a:xfrm>
          <a:off x="2047006" y="2754843"/>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err="1" smtClean="0"/>
            <a:t>TakımC</a:t>
          </a:r>
          <a:endParaRPr lang="de-DE" sz="1600" kern="1200" dirty="0"/>
        </a:p>
      </dsp:txBody>
      <dsp:txXfrm>
        <a:off x="2201860" y="2909697"/>
        <a:ext cx="747701" cy="747701"/>
      </dsp:txXfrm>
    </dsp:sp>
    <dsp:sp modelId="{08DD421D-3BB9-4A44-B416-8DF86D9002E1}">
      <dsp:nvSpPr>
        <dsp:cNvPr id="0" name=""/>
        <dsp:cNvSpPr/>
      </dsp:nvSpPr>
      <dsp:spPr>
        <a:xfrm>
          <a:off x="669773" y="1377610"/>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Takım D</a:t>
          </a:r>
          <a:endParaRPr lang="de-DE" sz="1600" kern="1200" dirty="0"/>
        </a:p>
      </dsp:txBody>
      <dsp:txXfrm>
        <a:off x="824627" y="1532464"/>
        <a:ext cx="747701" cy="7477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7A553-A82B-4681-ABE2-F20588E073BE}">
      <dsp:nvSpPr>
        <dsp:cNvPr id="0" name=""/>
        <dsp:cNvSpPr/>
      </dsp:nvSpPr>
      <dsp:spPr>
        <a:xfrm>
          <a:off x="1518301" y="848905"/>
          <a:ext cx="2114818" cy="2114818"/>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Merkez </a:t>
          </a:r>
          <a:r>
            <a:rPr lang="tr-TR" sz="2000" kern="1200" dirty="0" err="1" smtClean="0"/>
            <a:t>kordinatörü</a:t>
          </a:r>
          <a:endParaRPr lang="tr-TR" sz="2000" kern="1200" dirty="0" smtClean="0"/>
        </a:p>
        <a:p>
          <a:pPr lvl="0" algn="ctr" defTabSz="889000">
            <a:lnSpc>
              <a:spcPct val="90000"/>
            </a:lnSpc>
            <a:spcBef>
              <a:spcPct val="0"/>
            </a:spcBef>
            <a:spcAft>
              <a:spcPct val="35000"/>
            </a:spcAft>
          </a:pPr>
          <a:endParaRPr lang="de-DE" sz="2000" kern="1200" dirty="0"/>
        </a:p>
      </dsp:txBody>
      <dsp:txXfrm>
        <a:off x="1828009" y="1158613"/>
        <a:ext cx="1495402" cy="1495402"/>
      </dsp:txXfrm>
    </dsp:sp>
    <dsp:sp modelId="{7218CC9A-D72B-43B4-BDBB-6131A1B11D39}">
      <dsp:nvSpPr>
        <dsp:cNvPr id="0" name=""/>
        <dsp:cNvSpPr/>
      </dsp:nvSpPr>
      <dsp:spPr>
        <a:xfrm>
          <a:off x="2047006" y="377"/>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Takım A</a:t>
          </a:r>
          <a:endParaRPr lang="de-DE" sz="1600" kern="1200" dirty="0"/>
        </a:p>
      </dsp:txBody>
      <dsp:txXfrm>
        <a:off x="2201860" y="155231"/>
        <a:ext cx="747701" cy="747701"/>
      </dsp:txXfrm>
    </dsp:sp>
    <dsp:sp modelId="{6617325D-5863-4AAF-B5E3-A3ED1EE5A8C1}">
      <dsp:nvSpPr>
        <dsp:cNvPr id="0" name=""/>
        <dsp:cNvSpPr/>
      </dsp:nvSpPr>
      <dsp:spPr>
        <a:xfrm>
          <a:off x="3424239" y="1377610"/>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Takım B</a:t>
          </a:r>
          <a:endParaRPr lang="de-DE" sz="1600" kern="1200" dirty="0"/>
        </a:p>
      </dsp:txBody>
      <dsp:txXfrm>
        <a:off x="3579093" y="1532464"/>
        <a:ext cx="747701" cy="747701"/>
      </dsp:txXfrm>
    </dsp:sp>
    <dsp:sp modelId="{C42E13FC-6EBE-4BB6-922A-36A37DE0CDA3}">
      <dsp:nvSpPr>
        <dsp:cNvPr id="0" name=""/>
        <dsp:cNvSpPr/>
      </dsp:nvSpPr>
      <dsp:spPr>
        <a:xfrm>
          <a:off x="2047006" y="2754843"/>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err="1" smtClean="0"/>
            <a:t>TakımC</a:t>
          </a:r>
          <a:endParaRPr lang="de-DE" sz="1600" kern="1200" dirty="0"/>
        </a:p>
      </dsp:txBody>
      <dsp:txXfrm>
        <a:off x="2201860" y="2909697"/>
        <a:ext cx="747701" cy="747701"/>
      </dsp:txXfrm>
    </dsp:sp>
    <dsp:sp modelId="{08DD421D-3BB9-4A44-B416-8DF86D9002E1}">
      <dsp:nvSpPr>
        <dsp:cNvPr id="0" name=""/>
        <dsp:cNvSpPr/>
      </dsp:nvSpPr>
      <dsp:spPr>
        <a:xfrm>
          <a:off x="669773" y="1377610"/>
          <a:ext cx="1057409" cy="1057409"/>
        </a:xfrm>
        <a:prstGeom prst="ellipse">
          <a:avLst/>
        </a:prstGeom>
        <a:solidFill>
          <a:schemeClr val="accent1">
            <a:lumMod val="50000"/>
            <a:lumOff val="50000"/>
            <a:alpha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tr-TR" sz="1600" kern="1200" dirty="0" smtClean="0"/>
            <a:t>Takım D</a:t>
          </a:r>
          <a:endParaRPr lang="de-DE" sz="1600" kern="1200" dirty="0"/>
        </a:p>
      </dsp:txBody>
      <dsp:txXfrm>
        <a:off x="824627" y="1532464"/>
        <a:ext cx="747701" cy="747701"/>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sv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1.sv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9.sv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jpeg"/><Relationship Id="rId5" Type="http://schemas.openxmlformats.org/officeDocument/2006/relationships/image" Target="../media/image11.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 xmlns:a16="http://schemas.microsoft.com/office/drawing/2014/main" id="{900E7475-8490-7B38-F18C-540A5944CE19}"/>
              </a:ext>
            </a:extLst>
          </p:cNvPr>
          <p:cNvSpPr/>
          <p:nvPr userDrawn="1"/>
        </p:nvSpPr>
        <p:spPr>
          <a:xfrm>
            <a:off x="0" y="0"/>
            <a:ext cx="12192000" cy="68580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l-GR"/>
          </a:p>
        </p:txBody>
      </p:sp>
      <p:sp>
        <p:nvSpPr>
          <p:cNvPr id="2" name="Title 1">
            <a:extLst>
              <a:ext uri="{FF2B5EF4-FFF2-40B4-BE49-F238E27FC236}">
                <a16:creationId xmlns="" xmlns:a16="http://schemas.microsoft.com/office/drawing/2014/main" id="{6ADF9204-3F29-4C3A-BA41-3063400202C4}"/>
              </a:ext>
            </a:extLst>
          </p:cNvPr>
          <p:cNvSpPr>
            <a:spLocks noGrp="1"/>
          </p:cNvSpPr>
          <p:nvPr>
            <p:ph type="ctrTitle"/>
          </p:nvPr>
        </p:nvSpPr>
        <p:spPr>
          <a:xfrm>
            <a:off x="1524000" y="1122363"/>
            <a:ext cx="9144000" cy="2387600"/>
          </a:xfrm>
        </p:spPr>
        <p:txBody>
          <a:bodyPr anchor="ctr"/>
          <a:lstStyle>
            <a:lvl1pPr algn="ctr">
              <a:defRPr sz="4400">
                <a:solidFill>
                  <a:srgbClr val="B41E2D"/>
                </a:solidFill>
              </a:defRPr>
            </a:lvl1pPr>
          </a:lstStyle>
          <a:p>
            <a:r>
              <a:rPr lang="en-US" dirty="0"/>
              <a:t>Click to edit Master title style</a:t>
            </a:r>
          </a:p>
        </p:txBody>
      </p:sp>
      <p:sp>
        <p:nvSpPr>
          <p:cNvPr id="3" name="Subtitle 2">
            <a:extLst>
              <a:ext uri="{FF2B5EF4-FFF2-40B4-BE49-F238E27FC236}">
                <a16:creationId xmlns=""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Slide Number Placeholder 5">
            <a:extLst>
              <a:ext uri="{FF2B5EF4-FFF2-40B4-BE49-F238E27FC236}">
                <a16:creationId xmlns=""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pic>
        <p:nvPicPr>
          <p:cNvPr id="8" name="Graphic 7">
            <a:extLst>
              <a:ext uri="{FF2B5EF4-FFF2-40B4-BE49-F238E27FC236}">
                <a16:creationId xmlns="" xmlns:a16="http://schemas.microsoft.com/office/drawing/2014/main" id="{8FCE82AB-1BEE-2A5A-D83D-7A49739F7329}"/>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07158" y="186072"/>
            <a:ext cx="716842" cy="720000"/>
          </a:xfrm>
          <a:prstGeom prst="rect">
            <a:avLst/>
          </a:prstGeom>
        </p:spPr>
      </p:pic>
      <p:pic>
        <p:nvPicPr>
          <p:cNvPr id="14" name="Graphic 13">
            <a:extLst>
              <a:ext uri="{FF2B5EF4-FFF2-40B4-BE49-F238E27FC236}">
                <a16:creationId xmlns="" xmlns:a16="http://schemas.microsoft.com/office/drawing/2014/main" id="{6746FCED-C5C6-1615-3CA2-50A00B0499B5}"/>
              </a:ext>
            </a:extLst>
          </p:cNvPr>
          <p:cNvPicPr>
            <a:picLocks noChangeAspect="1"/>
          </p:cNvPicPr>
          <p:nvPr userDrawn="1"/>
        </p:nvPicPr>
        <p:blipFill>
          <a:blip r:embed="rId4">
            <a:extLst>
              <a:ext uri="{96DAC541-7B7A-43D3-8B79-37D633B846F1}">
                <asvg:svgBlip xmlns="" xmlns:asvg="http://schemas.microsoft.com/office/drawing/2016/SVG/main" r:embed="rId5"/>
              </a:ext>
            </a:extLst>
          </a:blip>
          <a:stretch>
            <a:fillRect/>
          </a:stretch>
        </p:blipFill>
        <p:spPr>
          <a:xfrm>
            <a:off x="10276564" y="1978269"/>
            <a:ext cx="3830872" cy="5609492"/>
          </a:xfrm>
          <a:prstGeom prst="rect">
            <a:avLst/>
          </a:prstGeom>
        </p:spPr>
      </p:pic>
      <p:pic>
        <p:nvPicPr>
          <p:cNvPr id="4" name="Picture 3" descr="A black background with white text&#10;&#10;Description automatically generated">
            <a:extLst>
              <a:ext uri="{FF2B5EF4-FFF2-40B4-BE49-F238E27FC236}">
                <a16:creationId xmlns="" xmlns:a16="http://schemas.microsoft.com/office/drawing/2014/main" id="{0BA7355F-910C-62EE-A0F3-4E7E931E7F6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7288192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D4CC1FC-ADE8-488C-A1DA-2FD569FD4D09}"/>
              </a:ext>
            </a:extLst>
          </p:cNvPr>
          <p:cNvSpPr>
            <a:spLocks noGrp="1"/>
          </p:cNvSpPr>
          <p:nvPr>
            <p:ph type="title"/>
          </p:nvPr>
        </p:nvSpPr>
        <p:spPr>
          <a:xfrm>
            <a:off x="838200" y="1185269"/>
            <a:ext cx="10515600" cy="1325563"/>
          </a:xfrm>
        </p:spPr>
        <p:txBody>
          <a:bodyPr/>
          <a:lstStyle>
            <a:lvl1pPr>
              <a:defRPr>
                <a:solidFill>
                  <a:schemeClr val="tx1"/>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57F02842-38C3-46D6-8527-0F6FE623C511}"/>
              </a:ext>
            </a:extLst>
          </p:cNvPr>
          <p:cNvSpPr>
            <a:spLocks noGrp="1"/>
          </p:cNvSpPr>
          <p:nvPr>
            <p:ph idx="1"/>
          </p:nvPr>
        </p:nvSpPr>
        <p:spPr>
          <a:xfrm>
            <a:off x="838200" y="2674189"/>
            <a:ext cx="10515600" cy="347102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340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E020B05-7BF6-4073-9106-FA19E97273CB}"/>
              </a:ext>
            </a:extLst>
          </p:cNvPr>
          <p:cNvSpPr>
            <a:spLocks noGrp="1"/>
          </p:cNvSpPr>
          <p:nvPr>
            <p:ph type="title"/>
          </p:nvPr>
        </p:nvSpPr>
        <p:spPr>
          <a:xfrm>
            <a:off x="831850" y="1709738"/>
            <a:ext cx="10515600" cy="2852737"/>
          </a:xfrm>
        </p:spPr>
        <p:txBody>
          <a:bodyPr anchor="ctr"/>
          <a:lstStyle>
            <a:lvl1pPr>
              <a:defRPr sz="4400"/>
            </a:lvl1pPr>
          </a:lstStyle>
          <a:p>
            <a:r>
              <a:rPr lang="en-US"/>
              <a:t>Click to edit Master title style</a:t>
            </a:r>
            <a:endParaRPr lang="en-US" dirty="0"/>
          </a:p>
        </p:txBody>
      </p:sp>
      <p:sp>
        <p:nvSpPr>
          <p:cNvPr id="3" name="Text Placeholder 2">
            <a:extLst>
              <a:ext uri="{FF2B5EF4-FFF2-40B4-BE49-F238E27FC236}">
                <a16:creationId xmlns=""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640838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AB71F12-2D88-4F76-AF46-BD5156C127A9}"/>
              </a:ext>
            </a:extLst>
          </p:cNvPr>
          <p:cNvSpPr>
            <a:spLocks noGrp="1"/>
          </p:cNvSpPr>
          <p:nvPr>
            <p:ph type="title"/>
          </p:nvPr>
        </p:nvSpPr>
        <p:spPr>
          <a:xfrm>
            <a:off x="838200" y="1211148"/>
            <a:ext cx="10515600" cy="1325563"/>
          </a:xfrm>
        </p:spPr>
        <p:txBody>
          <a:bodyPr/>
          <a:lstStyle>
            <a:lvl1pPr>
              <a:defRPr>
                <a:solidFill>
                  <a:srgbClr val="000000"/>
                </a:solidFill>
              </a:defRPr>
            </a:lvl1pPr>
          </a:lstStyle>
          <a:p>
            <a:r>
              <a:rPr lang="en-US" dirty="0"/>
              <a:t>Click to edit Master title style</a:t>
            </a:r>
          </a:p>
        </p:txBody>
      </p:sp>
      <p:sp>
        <p:nvSpPr>
          <p:cNvPr id="3" name="Content Placeholder 2">
            <a:extLst>
              <a:ext uri="{FF2B5EF4-FFF2-40B4-BE49-F238E27FC236}">
                <a16:creationId xmlns="" xmlns:a16="http://schemas.microsoft.com/office/drawing/2014/main" id="{E6E1AA46-E3EB-4704-B019-F90F1E6177A5}"/>
              </a:ext>
            </a:extLst>
          </p:cNvPr>
          <p:cNvSpPr>
            <a:spLocks noGrp="1"/>
          </p:cNvSpPr>
          <p:nvPr>
            <p:ph sz="half" idx="1"/>
          </p:nvPr>
        </p:nvSpPr>
        <p:spPr>
          <a:xfrm>
            <a:off x="838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 xmlns:a16="http://schemas.microsoft.com/office/drawing/2014/main" id="{5C17480F-A530-4D05-9A22-E573FB4BA620}"/>
              </a:ext>
            </a:extLst>
          </p:cNvPr>
          <p:cNvSpPr>
            <a:spLocks noGrp="1"/>
          </p:cNvSpPr>
          <p:nvPr>
            <p:ph sz="half" idx="2"/>
          </p:nvPr>
        </p:nvSpPr>
        <p:spPr>
          <a:xfrm>
            <a:off x="6172200" y="2717321"/>
            <a:ext cx="5181600" cy="34596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019947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1EC28C9-B8CC-413F-9FFA-626680E4A828}"/>
              </a:ext>
            </a:extLst>
          </p:cNvPr>
          <p:cNvSpPr>
            <a:spLocks noGrp="1"/>
          </p:cNvSpPr>
          <p:nvPr>
            <p:ph type="title"/>
          </p:nvPr>
        </p:nvSpPr>
        <p:spPr>
          <a:xfrm>
            <a:off x="839788" y="1199042"/>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CB53FE72-9D42-45F5-A37F-B12130388AD5}"/>
              </a:ext>
            </a:extLst>
          </p:cNvPr>
          <p:cNvSpPr>
            <a:spLocks noGrp="1"/>
          </p:cNvSpPr>
          <p:nvPr>
            <p:ph type="body" idx="1"/>
          </p:nvPr>
        </p:nvSpPr>
        <p:spPr>
          <a:xfrm>
            <a:off x="839788" y="2666207"/>
            <a:ext cx="5157787"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EE3A31D-9B5F-4DE3-B18D-F7F77782EB46}"/>
              </a:ext>
            </a:extLst>
          </p:cNvPr>
          <p:cNvSpPr>
            <a:spLocks noGrp="1"/>
          </p:cNvSpPr>
          <p:nvPr>
            <p:ph sz="half" idx="2"/>
          </p:nvPr>
        </p:nvSpPr>
        <p:spPr>
          <a:xfrm>
            <a:off x="839788" y="3631721"/>
            <a:ext cx="5157787"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 xmlns:a16="http://schemas.microsoft.com/office/drawing/2014/main" id="{F0BE1D2D-822C-466C-A7B9-1A2D97366A41}"/>
              </a:ext>
            </a:extLst>
          </p:cNvPr>
          <p:cNvSpPr>
            <a:spLocks noGrp="1"/>
          </p:cNvSpPr>
          <p:nvPr>
            <p:ph type="body" sz="quarter" idx="3"/>
          </p:nvPr>
        </p:nvSpPr>
        <p:spPr>
          <a:xfrm>
            <a:off x="6172200" y="2666207"/>
            <a:ext cx="5183188" cy="823912"/>
          </a:xfrm>
        </p:spPr>
        <p:txBody>
          <a:bodyPr anchor="b"/>
          <a:lstStyle>
            <a:lvl1pPr marL="0" indent="0">
              <a:buNone/>
              <a:defRPr sz="2400" b="1">
                <a:solidFill>
                  <a:srgbClr val="52000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F6F13B2C-44CA-49C4-BC84-02AF1638F381}"/>
              </a:ext>
            </a:extLst>
          </p:cNvPr>
          <p:cNvSpPr>
            <a:spLocks noGrp="1"/>
          </p:cNvSpPr>
          <p:nvPr>
            <p:ph sz="quarter" idx="4"/>
          </p:nvPr>
        </p:nvSpPr>
        <p:spPr>
          <a:xfrm>
            <a:off x="6172200" y="3631721"/>
            <a:ext cx="5183188" cy="2557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524541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D6A81A1-6D8E-4DD6-8E49-DABDE6D107E4}"/>
              </a:ext>
            </a:extLst>
          </p:cNvPr>
          <p:cNvSpPr>
            <a:spLocks noGrp="1"/>
          </p:cNvSpPr>
          <p:nvPr>
            <p:ph type="title"/>
          </p:nvPr>
        </p:nvSpPr>
        <p:spPr>
          <a:xfrm>
            <a:off x="839788" y="1138687"/>
            <a:ext cx="3932237" cy="1600200"/>
          </a:xfrm>
        </p:spPr>
        <p:txBody>
          <a:bodyPr anchor="ctr"/>
          <a:lstStyle>
            <a:lvl1pPr>
              <a:defRPr sz="3200"/>
            </a:lvl1pPr>
          </a:lstStyle>
          <a:p>
            <a:r>
              <a:rPr lang="en-US" dirty="0"/>
              <a:t>Click to edit Master title style</a:t>
            </a:r>
          </a:p>
        </p:txBody>
      </p:sp>
      <p:sp>
        <p:nvSpPr>
          <p:cNvPr id="3" name="Content Placeholder 2">
            <a:extLst>
              <a:ext uri="{FF2B5EF4-FFF2-40B4-BE49-F238E27FC236}">
                <a16:creationId xmlns="" xmlns:a16="http://schemas.microsoft.com/office/drawing/2014/main" id="{1693F18F-F78D-4A31-A6BC-6552105BCFDA}"/>
              </a:ext>
            </a:extLst>
          </p:cNvPr>
          <p:cNvSpPr>
            <a:spLocks noGrp="1"/>
          </p:cNvSpPr>
          <p:nvPr>
            <p:ph idx="1"/>
          </p:nvPr>
        </p:nvSpPr>
        <p:spPr>
          <a:xfrm>
            <a:off x="5183188" y="1138687"/>
            <a:ext cx="6172200" cy="4722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8582C2F4-BDF4-4A4F-AA3D-52692932C24C}"/>
              </a:ext>
            </a:extLst>
          </p:cNvPr>
          <p:cNvSpPr>
            <a:spLocks noGrp="1"/>
          </p:cNvSpPr>
          <p:nvPr>
            <p:ph type="body" sz="half" idx="2"/>
          </p:nvPr>
        </p:nvSpPr>
        <p:spPr>
          <a:xfrm>
            <a:off x="839788" y="2889849"/>
            <a:ext cx="3932237" cy="2979139"/>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726798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sp>
        <p:nvSpPr>
          <p:cNvPr id="2" name="Title 1">
            <a:extLst>
              <a:ext uri="{FF2B5EF4-FFF2-40B4-BE49-F238E27FC236}">
                <a16:creationId xmlns="" xmlns:a16="http://schemas.microsoft.com/office/drawing/2014/main" id="{4ED02CF7-F453-4B3E-9510-D747979878A9}"/>
              </a:ext>
            </a:extLst>
          </p:cNvPr>
          <p:cNvSpPr>
            <a:spLocks noGrp="1"/>
          </p:cNvSpPr>
          <p:nvPr>
            <p:ph type="title"/>
          </p:nvPr>
        </p:nvSpPr>
        <p:spPr>
          <a:xfrm>
            <a:off x="839788" y="1121434"/>
            <a:ext cx="3932237" cy="1600200"/>
          </a:xfrm>
        </p:spPr>
        <p:txBody>
          <a:bodyPr anchor="ctr"/>
          <a:lstStyle>
            <a:lvl1pPr>
              <a:defRPr sz="3200">
                <a:solidFill>
                  <a:srgbClr val="B41E2D"/>
                </a:solidFill>
              </a:defRPr>
            </a:lvl1pPr>
          </a:lstStyle>
          <a:p>
            <a:r>
              <a:rPr lang="en-US"/>
              <a:t>Click to edit Master title style</a:t>
            </a:r>
          </a:p>
        </p:txBody>
      </p:sp>
      <p:sp>
        <p:nvSpPr>
          <p:cNvPr id="4" name="Text Placeholder 3">
            <a:extLst>
              <a:ext uri="{FF2B5EF4-FFF2-40B4-BE49-F238E27FC236}">
                <a16:creationId xmlns="" xmlns:a16="http://schemas.microsoft.com/office/drawing/2014/main" id="{BD9FEA03-0EC4-4085-AE63-4AA492D61A97}"/>
              </a:ext>
            </a:extLst>
          </p:cNvPr>
          <p:cNvSpPr>
            <a:spLocks noGrp="1"/>
          </p:cNvSpPr>
          <p:nvPr>
            <p:ph type="body" sz="half" idx="2"/>
          </p:nvPr>
        </p:nvSpPr>
        <p:spPr>
          <a:xfrm>
            <a:off x="839788" y="2829464"/>
            <a:ext cx="3932237" cy="3039524"/>
          </a:xfrm>
        </p:spPr>
        <p:txBody>
          <a:bodyPr/>
          <a:lstStyle>
            <a:lvl1pPr marL="0" indent="0">
              <a:buNone/>
              <a:defRPr sz="1600">
                <a:solidFill>
                  <a:srgbClr val="000000"/>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 xmlns:a16="http://schemas.microsoft.com/office/drawing/2014/main" id="{DEAD9048-35FF-4BE9-8157-BE4BAA1C7251}"/>
              </a:ext>
            </a:extLst>
          </p:cNvPr>
          <p:cNvSpPr>
            <a:spLocks noGrp="1"/>
          </p:cNvSpPr>
          <p:nvPr>
            <p:ph type="sldNum" sz="quarter" idx="12"/>
          </p:nvPr>
        </p:nvSpPr>
        <p:spPr/>
        <p:txBody>
          <a:bodyPr/>
          <a:lstStyle>
            <a:lvl1pPr>
              <a:defRPr>
                <a:solidFill>
                  <a:srgbClr val="B41E2D">
                    <a:alpha val="60000"/>
                  </a:srgbClr>
                </a:solidFill>
              </a:defRPr>
            </a:lvl1pPr>
          </a:lstStyle>
          <a:p>
            <a:fld id="{73B850FF-6169-4056-8077-06FFA93A5366}" type="slidenum">
              <a:rPr lang="en-US" smtClean="0"/>
              <a:pPr/>
              <a:t>‹#›</a:t>
            </a:fld>
            <a:endParaRPr lang="en-US"/>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839788" y="200717"/>
            <a:ext cx="716842" cy="720000"/>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sp>
        <p:nvSpPr>
          <p:cNvPr id="3" name="Picture Placeholder 2">
            <a:extLst>
              <a:ext uri="{FF2B5EF4-FFF2-40B4-BE49-F238E27FC236}">
                <a16:creationId xmlns="" xmlns:a16="http://schemas.microsoft.com/office/drawing/2014/main" id="{63E2A1B9-8A2A-4B49-8B79-76D3EEB36B43}"/>
              </a:ext>
            </a:extLst>
          </p:cNvPr>
          <p:cNvSpPr>
            <a:spLocks noGrp="1"/>
          </p:cNvSpPr>
          <p:nvPr>
            <p:ph type="pic" idx="1"/>
          </p:nvPr>
        </p:nvSpPr>
        <p:spPr>
          <a:xfrm>
            <a:off x="5183188" y="1121434"/>
            <a:ext cx="6172200" cy="4739616"/>
          </a:xfrm>
        </p:spPr>
        <p:txBody>
          <a:bodyPr/>
          <a:lstStyle>
            <a:lvl1pPr marL="0" indent="0">
              <a:buNone/>
              <a:defRPr sz="3200">
                <a:solidFill>
                  <a:srgbClr val="B41E2D"/>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20948" y="6243107"/>
            <a:ext cx="2226636" cy="496790"/>
          </a:xfrm>
          <a:prstGeom prst="rect">
            <a:avLst/>
          </a:prstGeom>
        </p:spPr>
      </p:pic>
    </p:spTree>
    <p:extLst>
      <p:ext uri="{BB962C8B-B14F-4D97-AF65-F5344CB8AC3E}">
        <p14:creationId xmlns:p14="http://schemas.microsoft.com/office/powerpoint/2010/main" val="656986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CC663838-E58C-251B-1C88-04DA1D398083}"/>
              </a:ext>
            </a:extLst>
          </p:cNvPr>
          <p:cNvSpPr/>
          <p:nvPr userDrawn="1"/>
        </p:nvSpPr>
        <p:spPr>
          <a:xfrm>
            <a:off x="0" y="0"/>
            <a:ext cx="12192000" cy="6858000"/>
          </a:xfrm>
          <a:prstGeom prst="rect">
            <a:avLst/>
          </a:prstGeom>
          <a:solidFill>
            <a:schemeClr val="bg1"/>
          </a:solidFill>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l-GR">
              <a:solidFill>
                <a:srgbClr val="B41E2D"/>
              </a:solidFill>
            </a:endParaRPr>
          </a:p>
        </p:txBody>
      </p:sp>
      <p:pic>
        <p:nvPicPr>
          <p:cNvPr id="10" name="Graphic 9">
            <a:extLst>
              <a:ext uri="{FF2B5EF4-FFF2-40B4-BE49-F238E27FC236}">
                <a16:creationId xmlns="" xmlns:a16="http://schemas.microsoft.com/office/drawing/2014/main" id="{AD0A6EDF-912F-164D-B557-8A22EB594898}"/>
              </a:ext>
            </a:extLst>
          </p:cNvPr>
          <p:cNvPicPr>
            <a:picLocks noChangeAspect="1"/>
          </p:cNvPicPr>
          <p:nvPr userDrawn="1"/>
        </p:nvPicPr>
        <p:blipFill>
          <a:blip r:embed="rId2">
            <a:extLst>
              <a:ext uri="{96DAC541-7B7A-43D3-8B79-37D633B846F1}">
                <asvg:svgBlip xmlns="" xmlns:asvg="http://schemas.microsoft.com/office/drawing/2016/SVG/main" r:embed="rId3"/>
              </a:ext>
            </a:extLst>
          </a:blip>
          <a:stretch>
            <a:fillRect/>
          </a:stretch>
        </p:blipFill>
        <p:spPr>
          <a:xfrm>
            <a:off x="4981081" y="1713947"/>
            <a:ext cx="2229838" cy="2239662"/>
          </a:xfrm>
          <a:prstGeom prst="rect">
            <a:avLst/>
          </a:prstGeom>
        </p:spPr>
      </p:pic>
      <p:pic>
        <p:nvPicPr>
          <p:cNvPr id="12" name="Graphic 11">
            <a:extLst>
              <a:ext uri="{FF2B5EF4-FFF2-40B4-BE49-F238E27FC236}">
                <a16:creationId xmlns="" xmlns:a16="http://schemas.microsoft.com/office/drawing/2014/main" id="{960ACDCA-C769-8AC3-B48A-7489C3399987}"/>
              </a:ext>
            </a:extLst>
          </p:cNvPr>
          <p:cNvPicPr>
            <a:picLocks noChangeAspect="1"/>
          </p:cNvPicPr>
          <p:nvPr userDrawn="1"/>
        </p:nvPicPr>
        <p:blipFill>
          <a:blip r:embed="rId4">
            <a:extLst>
              <a:ext uri="{96DAC541-7B7A-43D3-8B79-37D633B846F1}">
                <asvg:svgBlip xmlns="" xmlns:asvg="http://schemas.microsoft.com/office/drawing/2016/SVG/main" r:embed="rId5"/>
              </a:ext>
            </a:extLst>
          </a:blip>
          <a:srcRect r="6702"/>
          <a:stretch/>
        </p:blipFill>
        <p:spPr>
          <a:xfrm>
            <a:off x="9447349" y="0"/>
            <a:ext cx="2744651" cy="6864228"/>
          </a:xfrm>
          <a:prstGeom prst="rect">
            <a:avLst/>
          </a:prstGeom>
        </p:spPr>
      </p:pic>
      <p:pic>
        <p:nvPicPr>
          <p:cNvPr id="9" name="Picture 8" descr="Blue text on a black background&#10;&#10;Description automatically generated">
            <a:extLst>
              <a:ext uri="{FF2B5EF4-FFF2-40B4-BE49-F238E27FC236}">
                <a16:creationId xmlns="" xmlns:a16="http://schemas.microsoft.com/office/drawing/2014/main" id="{3EB790B7-0AAF-19E0-F516-8AB13D96075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99500" y="4962194"/>
            <a:ext cx="3420510" cy="763158"/>
          </a:xfrm>
          <a:prstGeom prst="rect">
            <a:avLst/>
          </a:prstGeom>
        </p:spPr>
      </p:pic>
      <p:sp>
        <p:nvSpPr>
          <p:cNvPr id="5" name="TextBox 4">
            <a:extLst>
              <a:ext uri="{FF2B5EF4-FFF2-40B4-BE49-F238E27FC236}">
                <a16:creationId xmlns="" xmlns:a16="http://schemas.microsoft.com/office/drawing/2014/main" id="{726B3677-5B91-9124-E41C-8965108F1441}"/>
              </a:ext>
            </a:extLst>
          </p:cNvPr>
          <p:cNvSpPr txBox="1"/>
          <p:nvPr userDrawn="1"/>
        </p:nvSpPr>
        <p:spPr>
          <a:xfrm>
            <a:off x="946830" y="5783485"/>
            <a:ext cx="3808950" cy="861774"/>
          </a:xfrm>
          <a:prstGeom prst="rect">
            <a:avLst/>
          </a:prstGeom>
          <a:noFill/>
        </p:spPr>
        <p:txBody>
          <a:bodyPr wrap="square" rtlCol="0">
            <a:spAutoFit/>
          </a:bodyPr>
          <a:lstStyle/>
          <a:p>
            <a:r>
              <a:rPr lang="en-US" sz="1000" dirty="0"/>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lang="el-GR" sz="1000" dirty="0"/>
          </a:p>
        </p:txBody>
      </p:sp>
      <p:pic>
        <p:nvPicPr>
          <p:cNvPr id="11" name="Picture 10" descr="A black background with orange text&#10;&#10;Description automatically generated">
            <a:extLst>
              <a:ext uri="{FF2B5EF4-FFF2-40B4-BE49-F238E27FC236}">
                <a16:creationId xmlns="" xmlns:a16="http://schemas.microsoft.com/office/drawing/2014/main" id="{83045D7D-1363-1DC9-0648-09849FD46AD6}"/>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552129" y="4899452"/>
            <a:ext cx="2004877" cy="763159"/>
          </a:xfrm>
          <a:prstGeom prst="rect">
            <a:avLst/>
          </a:prstGeom>
        </p:spPr>
      </p:pic>
      <p:pic>
        <p:nvPicPr>
          <p:cNvPr id="14" name="Picture 13" descr="A black and white logo&#10;&#10;Description automatically generated">
            <a:extLst>
              <a:ext uri="{FF2B5EF4-FFF2-40B4-BE49-F238E27FC236}">
                <a16:creationId xmlns="" xmlns:a16="http://schemas.microsoft.com/office/drawing/2014/main" id="{ADC9071C-0AE6-E0F8-4AD5-0FE6B15338DE}"/>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479492" y="6109647"/>
            <a:ext cx="1582697" cy="346451"/>
          </a:xfrm>
          <a:prstGeom prst="rect">
            <a:avLst/>
          </a:prstGeom>
        </p:spPr>
      </p:pic>
      <p:pic>
        <p:nvPicPr>
          <p:cNvPr id="16" name="Picture 15" descr="A red and blue logo&#10;&#10;Description automatically generated">
            <a:extLst>
              <a:ext uri="{FF2B5EF4-FFF2-40B4-BE49-F238E27FC236}">
                <a16:creationId xmlns="" xmlns:a16="http://schemas.microsoft.com/office/drawing/2014/main" id="{3AA92692-BFEE-BC46-55A7-445FA083A982}"/>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973786" y="4962194"/>
            <a:ext cx="1215571" cy="637677"/>
          </a:xfrm>
          <a:prstGeom prst="rect">
            <a:avLst/>
          </a:prstGeom>
        </p:spPr>
      </p:pic>
      <p:pic>
        <p:nvPicPr>
          <p:cNvPr id="18" name="Picture 17" descr="A logo with a black background&#10;&#10;Description automatically generated">
            <a:extLst>
              <a:ext uri="{FF2B5EF4-FFF2-40B4-BE49-F238E27FC236}">
                <a16:creationId xmlns="" xmlns:a16="http://schemas.microsoft.com/office/drawing/2014/main" id="{13FEEF90-CC7B-8A1D-2A88-9E18595BD60A}"/>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07256" y="4962194"/>
            <a:ext cx="1114016" cy="661873"/>
          </a:xfrm>
          <a:prstGeom prst="rect">
            <a:avLst/>
          </a:prstGeom>
        </p:spPr>
      </p:pic>
      <p:pic>
        <p:nvPicPr>
          <p:cNvPr id="20" name="Picture 19" descr="A blue and white logo with red triangle and white text&#10;&#10;Description automatically generated">
            <a:extLst>
              <a:ext uri="{FF2B5EF4-FFF2-40B4-BE49-F238E27FC236}">
                <a16:creationId xmlns="" xmlns:a16="http://schemas.microsoft.com/office/drawing/2014/main" id="{44908199-E5FA-C45C-4BC4-4E544AE0F43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624451" y="5886328"/>
            <a:ext cx="698669" cy="765884"/>
          </a:xfrm>
          <a:prstGeom prst="rect">
            <a:avLst/>
          </a:prstGeom>
        </p:spPr>
      </p:pic>
      <p:pic>
        <p:nvPicPr>
          <p:cNvPr id="22" name="Picture 21" descr="A group of blue symbols&#10;&#10;Description automatically generated">
            <a:extLst>
              <a:ext uri="{FF2B5EF4-FFF2-40B4-BE49-F238E27FC236}">
                <a16:creationId xmlns="" xmlns:a16="http://schemas.microsoft.com/office/drawing/2014/main" id="{F1CEB13C-9E41-681E-D955-7898CF64959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680039" y="6082441"/>
            <a:ext cx="1522591" cy="373657"/>
          </a:xfrm>
          <a:prstGeom prst="rect">
            <a:avLst/>
          </a:prstGeom>
        </p:spPr>
      </p:pic>
      <p:pic>
        <p:nvPicPr>
          <p:cNvPr id="24" name="Picture 23" descr="A logo with a sailboat in the water&#10;&#10;Description automatically generated">
            <a:extLst>
              <a:ext uri="{FF2B5EF4-FFF2-40B4-BE49-F238E27FC236}">
                <a16:creationId xmlns="" xmlns:a16="http://schemas.microsoft.com/office/drawing/2014/main" id="{72A8FC45-6D4D-7F93-F8CC-AE83EEFD20D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439060" y="5893278"/>
            <a:ext cx="771467" cy="751981"/>
          </a:xfrm>
          <a:prstGeom prst="rect">
            <a:avLst/>
          </a:prstGeom>
        </p:spPr>
      </p:pic>
    </p:spTree>
    <p:extLst>
      <p:ext uri="{BB962C8B-B14F-4D97-AF65-F5344CB8AC3E}">
        <p14:creationId xmlns:p14="http://schemas.microsoft.com/office/powerpoint/2010/main" val="3746079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4.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sv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 xmlns:a16="http://schemas.microsoft.com/office/drawing/2014/main" id="{0BABF38A-8A0D-492E-BD20-6CF4D46B50BD}"/>
              </a:ext>
              <a:ext uri="{C183D7F6-B498-43B3-948B-1728B52AA6E4}">
                <adec:decorative xmlns="" xmlns:adec="http://schemas.microsoft.com/office/drawing/2017/decorative" val="1"/>
              </a:ext>
            </a:extLst>
          </p:cNvPr>
          <p:cNvSpPr/>
          <p:nvPr userDrawn="1"/>
        </p:nvSpPr>
        <p:spPr>
          <a:xfrm>
            <a:off x="0" y="1"/>
            <a:ext cx="12192000" cy="6858004"/>
          </a:xfrm>
          <a:prstGeom prst="rect">
            <a:avLst/>
          </a:prstGeom>
          <a:solidFill>
            <a:srgbClr val="B41E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10" name="Graphic 9">
            <a:extLst>
              <a:ext uri="{FF2B5EF4-FFF2-40B4-BE49-F238E27FC236}">
                <a16:creationId xmlns="" xmlns:a16="http://schemas.microsoft.com/office/drawing/2014/main" id="{AC33B2CB-7634-50B9-72E8-9CFED1C24C26}"/>
              </a:ext>
            </a:extLst>
          </p:cNvPr>
          <p:cNvPicPr>
            <a:picLocks noChangeAspect="1"/>
          </p:cNvPicPr>
          <p:nvPr userDrawn="1"/>
        </p:nvPicPr>
        <p:blipFill>
          <a:blip r:embed="rId10">
            <a:extLst>
              <a:ext uri="{96DAC541-7B7A-43D3-8B79-37D633B846F1}">
                <asvg:svgBlip xmlns="" xmlns:asvg="http://schemas.microsoft.com/office/drawing/2016/SVG/main" r:embed="rId11"/>
              </a:ext>
            </a:extLst>
          </a:blip>
          <a:srcRect r="5975"/>
          <a:stretch/>
        </p:blipFill>
        <p:spPr>
          <a:xfrm>
            <a:off x="9612702" y="228600"/>
            <a:ext cx="2579298" cy="6400800"/>
          </a:xfrm>
          <a:prstGeom prst="rect">
            <a:avLst/>
          </a:prstGeom>
        </p:spPr>
      </p:pic>
      <p:sp>
        <p:nvSpPr>
          <p:cNvPr id="2" name="Title Placeholder 1">
            <a:extLst>
              <a:ext uri="{FF2B5EF4-FFF2-40B4-BE49-F238E27FC236}">
                <a16:creationId xmlns="" xmlns:a16="http://schemas.microsoft.com/office/drawing/2014/main" id="{E9984D45-0ED3-4D03-8E44-5E355C9134F1}"/>
              </a:ext>
            </a:extLst>
          </p:cNvPr>
          <p:cNvSpPr>
            <a:spLocks noGrp="1"/>
          </p:cNvSpPr>
          <p:nvPr>
            <p:ph type="title"/>
          </p:nvPr>
        </p:nvSpPr>
        <p:spPr>
          <a:xfrm>
            <a:off x="838200" y="1141443"/>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 xmlns:a16="http://schemas.microsoft.com/office/drawing/2014/main" id="{1F687D6E-D1E9-489C-9AA9-3575C39BAA0B}"/>
              </a:ext>
            </a:extLst>
          </p:cNvPr>
          <p:cNvSpPr>
            <a:spLocks noGrp="1"/>
          </p:cNvSpPr>
          <p:nvPr>
            <p:ph type="body" idx="1"/>
          </p:nvPr>
        </p:nvSpPr>
        <p:spPr>
          <a:xfrm>
            <a:off x="838200" y="2613805"/>
            <a:ext cx="10515600" cy="341606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pic>
        <p:nvPicPr>
          <p:cNvPr id="8" name="Graphic 7">
            <a:extLst>
              <a:ext uri="{FF2B5EF4-FFF2-40B4-BE49-F238E27FC236}">
                <a16:creationId xmlns="" xmlns:a16="http://schemas.microsoft.com/office/drawing/2014/main" id="{77DEAE4E-43FD-FE5E-0DA9-01DF260412F9}"/>
              </a:ext>
            </a:extLst>
          </p:cNvPr>
          <p:cNvPicPr>
            <a:picLocks noChangeAspect="1"/>
          </p:cNvPicPr>
          <p:nvPr userDrawn="1"/>
        </p:nvPicPr>
        <p:blipFill>
          <a:blip r:embed="rId12">
            <a:extLst>
              <a:ext uri="{96DAC541-7B7A-43D3-8B79-37D633B846F1}">
                <asvg:svgBlip xmlns="" xmlns:asvg="http://schemas.microsoft.com/office/drawing/2016/SVG/main" r:embed="rId13"/>
              </a:ext>
            </a:extLst>
          </a:blip>
          <a:stretch>
            <a:fillRect/>
          </a:stretch>
        </p:blipFill>
        <p:spPr>
          <a:xfrm>
            <a:off x="838200" y="186072"/>
            <a:ext cx="716842" cy="720000"/>
          </a:xfrm>
          <a:prstGeom prst="rect">
            <a:avLst/>
          </a:prstGeom>
        </p:spPr>
      </p:pic>
      <p:pic>
        <p:nvPicPr>
          <p:cNvPr id="5" name="Picture 4" descr="A black background with white text&#10;&#10;Description automatically generated">
            <a:extLst>
              <a:ext uri="{FF2B5EF4-FFF2-40B4-BE49-F238E27FC236}">
                <a16:creationId xmlns="" xmlns:a16="http://schemas.microsoft.com/office/drawing/2014/main" id="{D674CBF7-8E4B-60A7-3DAB-677F46389A7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03696" y="6243107"/>
            <a:ext cx="2212676" cy="493676"/>
          </a:xfrm>
          <a:prstGeom prst="rect">
            <a:avLst/>
          </a:prstGeom>
        </p:spPr>
      </p:pic>
    </p:spTree>
    <p:extLst>
      <p:ext uri="{BB962C8B-B14F-4D97-AF65-F5344CB8AC3E}">
        <p14:creationId xmlns:p14="http://schemas.microsoft.com/office/powerpoint/2010/main" val="137308740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40" r:id="rId6"/>
    <p:sldLayoutId id="2147483741" r:id="rId7"/>
    <p:sldLayoutId id="2147483742" r:id="rId8"/>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rgbClr val="520006"/>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rgbClr val="520006"/>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rgbClr val="520006"/>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rgbClr val="520006"/>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hyperlink" Target="https://www.ordemdospsicologos.pt/ficheiros/documentos/comorecuperaremocionalmentesituacoesincendio.pdf"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615EB51-9558-C5C2-C09D-7CA72D72B8F7}"/>
              </a:ext>
            </a:extLst>
          </p:cNvPr>
          <p:cNvSpPr>
            <a:spLocks noGrp="1"/>
          </p:cNvSpPr>
          <p:nvPr>
            <p:ph type="ctrTitle"/>
          </p:nvPr>
        </p:nvSpPr>
        <p:spPr/>
        <p:txBody>
          <a:bodyPr/>
          <a:lstStyle/>
          <a:p>
            <a:r>
              <a:rPr lang="tr-TR" u="sng" dirty="0"/>
              <a:t>Acil Durumlarda Ustalaşmak için Ağ Oluşturma</a:t>
            </a:r>
            <a:endParaRPr lang="en-US" noProof="0" dirty="0"/>
          </a:p>
        </p:txBody>
      </p:sp>
      <p:sp>
        <p:nvSpPr>
          <p:cNvPr id="3" name="Subtitle 2">
            <a:extLst>
              <a:ext uri="{FF2B5EF4-FFF2-40B4-BE49-F238E27FC236}">
                <a16:creationId xmlns="" xmlns:a16="http://schemas.microsoft.com/office/drawing/2014/main" id="{70186AE7-2887-CC93-952F-0C51AA513E73}"/>
              </a:ext>
            </a:extLst>
          </p:cNvPr>
          <p:cNvSpPr>
            <a:spLocks noGrp="1"/>
          </p:cNvSpPr>
          <p:nvPr>
            <p:ph type="subTitle" idx="1"/>
          </p:nvPr>
        </p:nvSpPr>
        <p:spPr/>
        <p:txBody>
          <a:bodyPr/>
          <a:lstStyle/>
          <a:p>
            <a:r>
              <a:rPr lang="tr-TR" dirty="0"/>
              <a:t>Acil durumlarda liderlerin ağları organize etmek ve koordine etmek için en iyi uygulama</a:t>
            </a:r>
            <a:endParaRPr lang="en-US" noProof="0" dirty="0"/>
          </a:p>
        </p:txBody>
      </p:sp>
    </p:spTree>
    <p:extLst>
      <p:ext uri="{BB962C8B-B14F-4D97-AF65-F5344CB8AC3E}">
        <p14:creationId xmlns:p14="http://schemas.microsoft.com/office/powerpoint/2010/main" val="1887979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85C34FE8-2902-2BC0-000B-E4DE9CB6FFFC}"/>
              </a:ext>
            </a:extLst>
          </p:cNvPr>
          <p:cNvSpPr>
            <a:spLocks noGrp="1"/>
          </p:cNvSpPr>
          <p:nvPr>
            <p:ph type="title"/>
          </p:nvPr>
        </p:nvSpPr>
        <p:spPr>
          <a:xfrm>
            <a:off x="375557" y="1115379"/>
            <a:ext cx="11478985" cy="1408366"/>
          </a:xfrm>
        </p:spPr>
        <p:txBody>
          <a:bodyPr>
            <a:normAutofit/>
          </a:bodyPr>
          <a:lstStyle/>
          <a:p>
            <a:r>
              <a:rPr lang="tr-TR" sz="3900" dirty="0"/>
              <a:t>Takımlardan oluşan bir ağ oluşturun – neden önemlidir?</a:t>
            </a:r>
            <a:endParaRPr lang="el-GR" sz="3900" dirty="0"/>
          </a:p>
        </p:txBody>
      </p:sp>
      <p:sp>
        <p:nvSpPr>
          <p:cNvPr id="5" name="Text Placeholder 4">
            <a:extLst>
              <a:ext uri="{FF2B5EF4-FFF2-40B4-BE49-F238E27FC236}">
                <a16:creationId xmlns="" xmlns:a16="http://schemas.microsoft.com/office/drawing/2014/main" id="{C4ECE2EF-79A4-2B35-1B0D-8720F7FD1433}"/>
              </a:ext>
            </a:extLst>
          </p:cNvPr>
          <p:cNvSpPr>
            <a:spLocks noGrp="1"/>
          </p:cNvSpPr>
          <p:nvPr>
            <p:ph type="body" idx="1"/>
          </p:nvPr>
        </p:nvSpPr>
        <p:spPr>
          <a:xfrm>
            <a:off x="831850" y="2523745"/>
            <a:ext cx="10515600" cy="3565905"/>
          </a:xfrm>
        </p:spPr>
        <p:txBody>
          <a:bodyPr>
            <a:normAutofit/>
          </a:bodyPr>
          <a:lstStyle/>
          <a:p>
            <a:pPr marL="342900" indent="-342900" fontAlgn="base">
              <a:buFont typeface="Wingdings" panose="05000000000000000000" pitchFamily="2" charset="2"/>
              <a:buChar char="ü"/>
            </a:pPr>
            <a:r>
              <a:rPr lang="tr-TR" b="1" dirty="0" smtClean="0"/>
              <a:t>felaket </a:t>
            </a:r>
            <a:r>
              <a:rPr lang="tr-TR" b="1" dirty="0"/>
              <a:t>durumlarının (doğal afetler) yönetimi ‘komuta ve kontrol’ ile mümkün </a:t>
            </a:r>
            <a:r>
              <a:rPr lang="tr-TR" b="1" dirty="0" smtClean="0"/>
              <a:t>değildir</a:t>
            </a:r>
          </a:p>
          <a:p>
            <a:pPr marL="342900" indent="-342900" fontAlgn="base">
              <a:buFont typeface="Wingdings" panose="05000000000000000000" pitchFamily="2" charset="2"/>
              <a:buChar char="ü"/>
            </a:pPr>
            <a:r>
              <a:rPr lang="tr-TR" b="1" dirty="0" smtClean="0"/>
              <a:t>tek </a:t>
            </a:r>
            <a:r>
              <a:rPr lang="tr-TR" b="1" dirty="0"/>
              <a:t>bir lider tüm cevaplara sahip </a:t>
            </a:r>
            <a:r>
              <a:rPr lang="tr-TR" b="1" dirty="0" smtClean="0"/>
              <a:t>değildir</a:t>
            </a:r>
          </a:p>
          <a:p>
            <a:pPr marL="342900" indent="-342900" fontAlgn="base">
              <a:buFont typeface="Wingdings" panose="05000000000000000000" pitchFamily="2" charset="2"/>
              <a:buChar char="ü"/>
            </a:pPr>
            <a:r>
              <a:rPr lang="tr-TR" b="1" dirty="0" smtClean="0"/>
              <a:t>bunun </a:t>
            </a:r>
            <a:r>
              <a:rPr lang="tr-TR" b="1" dirty="0"/>
              <a:t>yerine: hızlı müdahale ekipleri</a:t>
            </a:r>
            <a:endParaRPr lang="tr-TR" b="1" dirty="0" smtClean="0"/>
          </a:p>
          <a:p>
            <a:pPr marL="800100" lvl="1" indent="-342900" fontAlgn="base">
              <a:buFont typeface="Wingdings" panose="05000000000000000000" pitchFamily="2" charset="2"/>
              <a:buChar char="ü"/>
            </a:pPr>
            <a:r>
              <a:rPr lang="tr-TR" b="1" dirty="0"/>
              <a:t>etkili koordinasyon </a:t>
            </a:r>
            <a:r>
              <a:rPr lang="tr-TR" b="1" dirty="0" smtClean="0"/>
              <a:t>ihtiyacı</a:t>
            </a:r>
          </a:p>
          <a:p>
            <a:pPr marL="800100" lvl="1" indent="-342900" fontAlgn="base">
              <a:buFont typeface="Wingdings" panose="05000000000000000000" pitchFamily="2" charset="2"/>
              <a:buChar char="ü"/>
            </a:pPr>
            <a:r>
              <a:rPr lang="tr-TR" b="1" dirty="0" smtClean="0"/>
              <a:t>ekipler </a:t>
            </a:r>
            <a:r>
              <a:rPr lang="tr-TR" b="1" dirty="0"/>
              <a:t>arası iletişim ve birbirine bağlılık ihtiyacı</a:t>
            </a:r>
            <a:endParaRPr lang="tr-TR" b="1" dirty="0" smtClean="0"/>
          </a:p>
        </p:txBody>
      </p:sp>
    </p:spTree>
    <p:extLst>
      <p:ext uri="{BB962C8B-B14F-4D97-AF65-F5344CB8AC3E}">
        <p14:creationId xmlns:p14="http://schemas.microsoft.com/office/powerpoint/2010/main" val="1441683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85C34FE8-2902-2BC0-000B-E4DE9CB6FFFC}"/>
              </a:ext>
            </a:extLst>
          </p:cNvPr>
          <p:cNvSpPr>
            <a:spLocks noGrp="1"/>
          </p:cNvSpPr>
          <p:nvPr>
            <p:ph type="title"/>
          </p:nvPr>
        </p:nvSpPr>
        <p:spPr>
          <a:xfrm>
            <a:off x="342900" y="1115379"/>
            <a:ext cx="11723913" cy="1408366"/>
          </a:xfrm>
        </p:spPr>
        <p:txBody>
          <a:bodyPr>
            <a:normAutofit/>
          </a:bodyPr>
          <a:lstStyle/>
          <a:p>
            <a:r>
              <a:rPr lang="tr-TR" sz="3600" dirty="0"/>
              <a:t>Takımlardan oluşan bir ağ oluşturun – liderlerin izlemesi gereken adımlar</a:t>
            </a:r>
            <a:endParaRPr lang="el-GR" sz="3600" dirty="0"/>
          </a:p>
        </p:txBody>
      </p:sp>
      <p:sp>
        <p:nvSpPr>
          <p:cNvPr id="5" name="Text Placeholder 4">
            <a:extLst>
              <a:ext uri="{FF2B5EF4-FFF2-40B4-BE49-F238E27FC236}">
                <a16:creationId xmlns="" xmlns:a16="http://schemas.microsoft.com/office/drawing/2014/main" id="{C4ECE2EF-79A4-2B35-1B0D-8720F7FD1433}"/>
              </a:ext>
            </a:extLst>
          </p:cNvPr>
          <p:cNvSpPr>
            <a:spLocks noGrp="1"/>
          </p:cNvSpPr>
          <p:nvPr>
            <p:ph type="body" idx="1"/>
          </p:nvPr>
        </p:nvSpPr>
        <p:spPr>
          <a:xfrm>
            <a:off x="831850" y="2523745"/>
            <a:ext cx="10515600" cy="3565905"/>
          </a:xfrm>
        </p:spPr>
        <p:txBody>
          <a:bodyPr>
            <a:normAutofit/>
          </a:bodyPr>
          <a:lstStyle/>
          <a:p>
            <a:pPr marL="342900" indent="-342900" fontAlgn="base">
              <a:buFont typeface="Wingdings" panose="05000000000000000000" pitchFamily="2" charset="2"/>
              <a:buChar char="ü"/>
            </a:pPr>
            <a:r>
              <a:rPr lang="tr-TR" b="1" dirty="0"/>
              <a:t>ekipleri hızlı bir şekilde kurun ve ilerledikçe </a:t>
            </a:r>
            <a:r>
              <a:rPr lang="tr-TR" b="1" dirty="0" smtClean="0"/>
              <a:t>geliştirin</a:t>
            </a:r>
          </a:p>
          <a:p>
            <a:pPr marL="342900" indent="-342900" fontAlgn="base">
              <a:buFont typeface="Wingdings" panose="05000000000000000000" pitchFamily="2" charset="2"/>
              <a:buChar char="ü"/>
            </a:pPr>
            <a:r>
              <a:rPr lang="tr-TR" b="1" dirty="0" smtClean="0"/>
              <a:t>bir </a:t>
            </a:r>
            <a:r>
              <a:rPr lang="tr-TR" b="1" dirty="0"/>
              <a:t>adım geri çekilin ama bağlantıyı </a:t>
            </a:r>
            <a:r>
              <a:rPr lang="tr-TR" b="1" dirty="0" smtClean="0"/>
              <a:t>koparmayın</a:t>
            </a:r>
          </a:p>
          <a:p>
            <a:pPr marL="342900" indent="-342900" fontAlgn="base">
              <a:buFont typeface="Wingdings" panose="05000000000000000000" pitchFamily="2" charset="2"/>
              <a:buChar char="ü"/>
            </a:pPr>
            <a:r>
              <a:rPr lang="tr-TR" b="1" dirty="0" smtClean="0"/>
              <a:t>radikal </a:t>
            </a:r>
            <a:r>
              <a:rPr lang="tr-TR" b="1" dirty="0"/>
              <a:t>şeffaflık ve özgünlüğü </a:t>
            </a:r>
            <a:r>
              <a:rPr lang="tr-TR" b="1" dirty="0" smtClean="0"/>
              <a:t>savunun</a:t>
            </a:r>
          </a:p>
          <a:p>
            <a:pPr marL="342900" indent="-342900" fontAlgn="base">
              <a:buFont typeface="Wingdings" panose="05000000000000000000" pitchFamily="2" charset="2"/>
              <a:buChar char="ü"/>
            </a:pPr>
            <a:r>
              <a:rPr lang="tr-TR" b="1" dirty="0" smtClean="0"/>
              <a:t>kendi </a:t>
            </a:r>
            <a:r>
              <a:rPr lang="tr-TR" b="1" dirty="0"/>
              <a:t>kendini organize etmeyi hızlandırın</a:t>
            </a:r>
            <a:endParaRPr lang="tr-TR" b="1" dirty="0" smtClean="0"/>
          </a:p>
        </p:txBody>
      </p:sp>
    </p:spTree>
    <p:extLst>
      <p:ext uri="{BB962C8B-B14F-4D97-AF65-F5344CB8AC3E}">
        <p14:creationId xmlns:p14="http://schemas.microsoft.com/office/powerpoint/2010/main" val="8361523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89300" y="1007020"/>
            <a:ext cx="11443580" cy="1111491"/>
          </a:xfrm>
        </p:spPr>
        <p:txBody>
          <a:bodyPr>
            <a:normAutofit fontScale="90000"/>
          </a:bodyPr>
          <a:lstStyle/>
          <a:p>
            <a:r>
              <a:rPr lang="tr-TR" sz="3800" dirty="0"/>
              <a:t>Takımlardan oluşan uyarlanabilir bir öğrenme ağı oluşturmak</a:t>
            </a:r>
            <a:endParaRPr lang="de-DE" sz="3800"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927331154"/>
              </p:ext>
            </p:extLst>
          </p:nvPr>
        </p:nvGraphicFramePr>
        <p:xfrm>
          <a:off x="389300" y="2332584"/>
          <a:ext cx="5151422" cy="38126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etin kutusu 4"/>
          <p:cNvSpPr txBox="1"/>
          <p:nvPr/>
        </p:nvSpPr>
        <p:spPr>
          <a:xfrm>
            <a:off x="5879740" y="2161407"/>
            <a:ext cx="6025243" cy="4647426"/>
          </a:xfrm>
          <a:prstGeom prst="rect">
            <a:avLst/>
          </a:prstGeom>
          <a:solidFill>
            <a:schemeClr val="accent1">
              <a:lumMod val="10000"/>
              <a:lumOff val="90000"/>
            </a:schemeClr>
          </a:solidFill>
          <a:ln>
            <a:solidFill>
              <a:schemeClr val="accent1">
                <a:lumMod val="10000"/>
                <a:lumOff val="9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spcBef>
                <a:spcPts val="600"/>
              </a:spcBef>
              <a:spcAft>
                <a:spcPts val="600"/>
              </a:spcAft>
            </a:pPr>
            <a:r>
              <a:rPr lang="tr-TR" sz="3200" dirty="0"/>
              <a:t>Merkez koordinatörü</a:t>
            </a:r>
            <a:endParaRPr lang="tr-TR" sz="3200" dirty="0" smtClean="0"/>
          </a:p>
          <a:p>
            <a:pPr marL="285750" indent="-285750">
              <a:spcBef>
                <a:spcPts val="600"/>
              </a:spcBef>
              <a:spcAft>
                <a:spcPts val="600"/>
              </a:spcAft>
              <a:buFont typeface="Arial" panose="020B0604020202020204" pitchFamily="34" charset="0"/>
              <a:buChar char="•"/>
            </a:pPr>
            <a:r>
              <a:rPr lang="tr-TR" sz="3200" dirty="0"/>
              <a:t>öncelikli konular ve zorlukları ele almak için esnek ekipler </a:t>
            </a:r>
            <a:r>
              <a:rPr lang="tr-TR" sz="3200" dirty="0" smtClean="0"/>
              <a:t>oluşturur</a:t>
            </a:r>
          </a:p>
          <a:p>
            <a:pPr marL="285750" indent="-285750">
              <a:spcBef>
                <a:spcPts val="600"/>
              </a:spcBef>
              <a:spcAft>
                <a:spcPts val="600"/>
              </a:spcAft>
              <a:buFont typeface="Arial" panose="020B0604020202020204" pitchFamily="34" charset="0"/>
              <a:buChar char="•"/>
            </a:pPr>
            <a:r>
              <a:rPr lang="tr-TR" sz="3200" dirty="0" smtClean="0"/>
              <a:t>süreçleri izler</a:t>
            </a:r>
          </a:p>
          <a:p>
            <a:pPr marL="285750" indent="-285750">
              <a:spcBef>
                <a:spcPts val="600"/>
              </a:spcBef>
              <a:spcAft>
                <a:spcPts val="600"/>
              </a:spcAft>
              <a:buFont typeface="Arial" panose="020B0604020202020204" pitchFamily="34" charset="0"/>
              <a:buChar char="•"/>
            </a:pPr>
            <a:r>
              <a:rPr lang="tr-TR" sz="3200" dirty="0" smtClean="0"/>
              <a:t>ekipler </a:t>
            </a:r>
            <a:r>
              <a:rPr lang="tr-TR" sz="3200" dirty="0"/>
              <a:t>arasında bilgi paylaşımı </a:t>
            </a:r>
            <a:r>
              <a:rPr lang="tr-TR" sz="3200" dirty="0" smtClean="0"/>
              <a:t>sağlar</a:t>
            </a:r>
          </a:p>
          <a:p>
            <a:pPr marL="285750" indent="-285750">
              <a:spcBef>
                <a:spcPts val="600"/>
              </a:spcBef>
              <a:spcAft>
                <a:spcPts val="600"/>
              </a:spcAft>
              <a:buFont typeface="Arial" panose="020B0604020202020204" pitchFamily="34" charset="0"/>
              <a:buChar char="•"/>
            </a:pPr>
            <a:r>
              <a:rPr lang="tr-TR" sz="3200" dirty="0" smtClean="0"/>
              <a:t>eylemleri </a:t>
            </a:r>
            <a:r>
              <a:rPr lang="tr-TR" sz="3200" dirty="0"/>
              <a:t>ve stratejileri uyarlar</a:t>
            </a:r>
            <a:endParaRPr lang="de-DE" sz="3200" dirty="0"/>
          </a:p>
        </p:txBody>
      </p:sp>
    </p:spTree>
    <p:extLst>
      <p:ext uri="{BB962C8B-B14F-4D97-AF65-F5344CB8AC3E}">
        <p14:creationId xmlns:p14="http://schemas.microsoft.com/office/powerpoint/2010/main" val="1231829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389300" y="1007020"/>
            <a:ext cx="11443580" cy="1111491"/>
          </a:xfrm>
        </p:spPr>
        <p:txBody>
          <a:bodyPr>
            <a:normAutofit fontScale="90000"/>
          </a:bodyPr>
          <a:lstStyle/>
          <a:p>
            <a:r>
              <a:rPr lang="tr-TR" sz="3800" dirty="0"/>
              <a:t>Takımlardan oluşan uyarlanabilir bir öğrenme ağı oluşturmak</a:t>
            </a:r>
            <a:endParaRPr lang="de-DE" sz="3800" dirty="0"/>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627967955"/>
              </p:ext>
            </p:extLst>
          </p:nvPr>
        </p:nvGraphicFramePr>
        <p:xfrm>
          <a:off x="389300" y="2332584"/>
          <a:ext cx="5151422" cy="38126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Metin kutusu 4"/>
          <p:cNvSpPr txBox="1"/>
          <p:nvPr/>
        </p:nvSpPr>
        <p:spPr>
          <a:xfrm>
            <a:off x="5879740" y="2161407"/>
            <a:ext cx="6025243" cy="4493538"/>
          </a:xfrm>
          <a:prstGeom prst="rect">
            <a:avLst/>
          </a:prstGeom>
          <a:solidFill>
            <a:schemeClr val="accent1">
              <a:lumMod val="10000"/>
              <a:lumOff val="90000"/>
            </a:schemeClr>
          </a:solidFill>
          <a:ln>
            <a:solidFill>
              <a:schemeClr val="accent1">
                <a:lumMod val="10000"/>
                <a:lumOff val="90000"/>
              </a:schemeClr>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spcBef>
                <a:spcPts val="600"/>
              </a:spcBef>
              <a:spcAft>
                <a:spcPts val="600"/>
              </a:spcAft>
            </a:pPr>
            <a:r>
              <a:rPr lang="tr-TR" sz="3200" dirty="0"/>
              <a:t>Ağ oluşturma ilkeleri</a:t>
            </a:r>
            <a:endParaRPr lang="tr-TR" sz="3200" dirty="0" smtClean="0"/>
          </a:p>
          <a:p>
            <a:pPr marL="285750" indent="-285750">
              <a:spcBef>
                <a:spcPts val="600"/>
              </a:spcBef>
              <a:spcAft>
                <a:spcPts val="600"/>
              </a:spcAft>
              <a:buFont typeface="Arial" panose="020B0604020202020204" pitchFamily="34" charset="0"/>
              <a:buChar char="•"/>
            </a:pPr>
            <a:r>
              <a:rPr lang="tr-TR" sz="3200" dirty="0"/>
              <a:t>belirsizlik ortamında deneyler yapın ve bilgilerinizi </a:t>
            </a:r>
            <a:r>
              <a:rPr lang="tr-TR" sz="3200" dirty="0" smtClean="0"/>
              <a:t>paylaşın</a:t>
            </a:r>
          </a:p>
          <a:p>
            <a:pPr marL="285750" indent="-285750">
              <a:spcBef>
                <a:spcPts val="600"/>
              </a:spcBef>
              <a:spcAft>
                <a:spcPts val="600"/>
              </a:spcAft>
              <a:buFont typeface="Arial" panose="020B0604020202020204" pitchFamily="34" charset="0"/>
              <a:buChar char="•"/>
            </a:pPr>
            <a:r>
              <a:rPr lang="tr-TR" sz="3200" dirty="0" smtClean="0"/>
              <a:t>ekiplerden </a:t>
            </a:r>
            <a:r>
              <a:rPr lang="tr-TR" sz="3200" dirty="0"/>
              <a:t>öğrenin ve onlarla koordinasyon içinde </a:t>
            </a:r>
            <a:r>
              <a:rPr lang="tr-TR" sz="3200" dirty="0" smtClean="0"/>
              <a:t>çalışın</a:t>
            </a:r>
          </a:p>
          <a:p>
            <a:pPr marL="285750" indent="-285750">
              <a:spcBef>
                <a:spcPts val="600"/>
              </a:spcBef>
              <a:spcAft>
                <a:spcPts val="600"/>
              </a:spcAft>
              <a:buFont typeface="Arial" panose="020B0604020202020204" pitchFamily="34" charset="0"/>
              <a:buChar char="•"/>
            </a:pPr>
            <a:r>
              <a:rPr lang="tr-TR" sz="3200" dirty="0" smtClean="0"/>
              <a:t>kararlar </a:t>
            </a:r>
            <a:r>
              <a:rPr lang="tr-TR" sz="3200" dirty="0"/>
              <a:t>alın, ancak eylemlerinizi ve stratejilerinizi sürekli olarak uyarlayın</a:t>
            </a:r>
            <a:endParaRPr lang="de-DE" sz="3200" dirty="0"/>
          </a:p>
        </p:txBody>
      </p:sp>
    </p:spTree>
    <p:extLst>
      <p:ext uri="{BB962C8B-B14F-4D97-AF65-F5344CB8AC3E}">
        <p14:creationId xmlns:p14="http://schemas.microsoft.com/office/powerpoint/2010/main" val="3055674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 xmlns:a16="http://schemas.microsoft.com/office/drawing/2014/main" id="{3B893B31-4802-1909-AB6C-78A1877AE247}"/>
            </a:ext>
          </a:extLst>
        </p:cNvPr>
        <p:cNvGrpSpPr/>
        <p:nvPr/>
      </p:nvGrpSpPr>
      <p:grpSpPr>
        <a:xfrm>
          <a:off x="0" y="0"/>
          <a:ext cx="0" cy="0"/>
          <a:chOff x="0" y="0"/>
          <a:chExt cx="0" cy="0"/>
        </a:xfrm>
      </p:grpSpPr>
      <p:sp>
        <p:nvSpPr>
          <p:cNvPr id="5" name="Text Placeholder 4">
            <a:extLst>
              <a:ext uri="{FF2B5EF4-FFF2-40B4-BE49-F238E27FC236}">
                <a16:creationId xmlns="" xmlns:a16="http://schemas.microsoft.com/office/drawing/2014/main" id="{36F9654E-CCC1-9DAB-3D29-0BAF5958E3E9}"/>
              </a:ext>
            </a:extLst>
          </p:cNvPr>
          <p:cNvSpPr>
            <a:spLocks noGrp="1"/>
          </p:cNvSpPr>
          <p:nvPr>
            <p:ph type="body" idx="1"/>
          </p:nvPr>
        </p:nvSpPr>
        <p:spPr>
          <a:xfrm>
            <a:off x="831850" y="1965961"/>
            <a:ext cx="10515600" cy="3565905"/>
          </a:xfrm>
        </p:spPr>
        <p:txBody>
          <a:bodyPr>
            <a:noAutofit/>
          </a:bodyPr>
          <a:lstStyle/>
          <a:p>
            <a:r>
              <a:rPr lang="pt-PT" sz="1700" dirty="0"/>
              <a:t>Uyarlanan </a:t>
            </a:r>
            <a:r>
              <a:rPr lang="pt-PT" sz="1700" dirty="0" smtClean="0"/>
              <a:t>kaynak: </a:t>
            </a:r>
            <a:endParaRPr lang="pt-PT" sz="1700" dirty="0"/>
          </a:p>
          <a:p>
            <a:r>
              <a:rPr lang="en-US" sz="1800" dirty="0"/>
              <a:t>Alexander, A., De </a:t>
            </a:r>
            <a:r>
              <a:rPr lang="en-US" sz="1800" dirty="0" err="1"/>
              <a:t>Smet</a:t>
            </a:r>
            <a:r>
              <a:rPr lang="en-US" sz="1800" dirty="0"/>
              <a:t>, A., </a:t>
            </a:r>
            <a:r>
              <a:rPr lang="en-US" sz="1800" dirty="0" err="1"/>
              <a:t>Kleinman</a:t>
            </a:r>
            <a:r>
              <a:rPr lang="en-US" sz="1800" dirty="0"/>
              <a:t>, S., &amp; </a:t>
            </a:r>
            <a:r>
              <a:rPr lang="en-US" sz="1800" dirty="0" err="1"/>
              <a:t>Mugayar-Baldocchi</a:t>
            </a:r>
            <a:r>
              <a:rPr lang="en-US" sz="1800" dirty="0"/>
              <a:t>, M. (April 8, 2020). </a:t>
            </a:r>
            <a:r>
              <a:rPr lang="en-US" sz="1800" i="1" dirty="0"/>
              <a:t>To weather a crisis, build a network of teams</a:t>
            </a:r>
            <a:r>
              <a:rPr lang="en-US" sz="1800" dirty="0"/>
              <a:t>. McKinsey &amp; Company. https://www.mckinsey.com/capabilities/people-and-organizational-performance/our-insights/to-weather-a-crisis-build-a-network-of-teams</a:t>
            </a:r>
            <a:r>
              <a:rPr lang="en-US" sz="1800" dirty="0" smtClean="0"/>
              <a:t> </a:t>
            </a:r>
            <a:r>
              <a:rPr lang="pt-PT" sz="1700" dirty="0" smtClean="0">
                <a:hlinkClick r:id="rId2">
                  <a:extLst>
                    <a:ext uri="{A12FA001-AC4F-418D-AE19-62706E023703}">
                      <ahyp:hlinkClr xmlns="" xmlns:ahyp="http://schemas.microsoft.com/office/drawing/2018/hyperlinkcolor" val="tx"/>
                    </a:ext>
                  </a:extLst>
                </a:hlinkClick>
              </a:rPr>
              <a:t>https</a:t>
            </a:r>
            <a:r>
              <a:rPr lang="pt-PT" sz="1700" dirty="0">
                <a:hlinkClick r:id="rId2">
                  <a:extLst>
                    <a:ext uri="{A12FA001-AC4F-418D-AE19-62706E023703}">
                      <ahyp:hlinkClr xmlns="" xmlns:ahyp="http://schemas.microsoft.com/office/drawing/2018/hyperlinkcolor" val="tx"/>
                    </a:ext>
                  </a:extLst>
                </a:hlinkClick>
              </a:rPr>
              <a:t>://www.ordemdospsicologos.pt/ficheiros/documentos/comorecuperaremocionalmentesituacoesincendio.pdf</a:t>
            </a:r>
            <a:endParaRPr lang="en-US" sz="1700" dirty="0"/>
          </a:p>
        </p:txBody>
      </p:sp>
    </p:spTree>
    <p:extLst>
      <p:ext uri="{BB962C8B-B14F-4D97-AF65-F5344CB8AC3E}">
        <p14:creationId xmlns:p14="http://schemas.microsoft.com/office/powerpoint/2010/main" val="204648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654446"/>
      </p:ext>
    </p:extLst>
  </p:cSld>
  <p:clrMapOvr>
    <a:masterClrMapping/>
  </p:clrMapOvr>
</p:sld>
</file>

<file path=ppt/theme/theme1.xml><?xml version="1.0" encoding="utf-8"?>
<a:theme xmlns:a="http://schemas.openxmlformats.org/drawingml/2006/main" name="BlockprintVTI">
  <a:themeElements>
    <a:clrScheme name="Custom 2">
      <a:dk1>
        <a:sysClr val="windowText" lastClr="000000"/>
      </a:dk1>
      <a:lt1>
        <a:sysClr val="window" lastClr="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Custom 2">
      <a:majorFont>
        <a:latin typeface="Roboto Flex Normal SemiBold"/>
        <a:ea typeface=""/>
        <a:cs typeface=""/>
      </a:majorFont>
      <a:minorFont>
        <a:latin typeface="Roboto Flex Norm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TaxCatchAll xmlns="670101ee-7326-488b-895d-07c329b793e7" xsi:nil="true"/>
    <_ip_UnifiedCompliancePolicyProperties xmlns="http://schemas.microsoft.com/sharepoint/v3" xsi:nil="true"/>
    <lcf76f155ced4ddcb4097134ff3c332f xmlns="6278b8b1-e0cb-4b44-9900-b20ee6e41941">
      <Terms xmlns="http://schemas.microsoft.com/office/infopath/2007/PartnerControls"/>
    </lcf76f155ced4ddcb4097134ff3c332f>
    <_x0062_wk9 xmlns="6278b8b1-e0cb-4b44-9900-b20ee6e41941" xsi:nil="true"/>
    <rw1p xmlns="6278b8b1-e0cb-4b44-9900-b20ee6e4194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3F678BB1249FE4099E86C6A23212417" ma:contentTypeVersion="22" ma:contentTypeDescription="Create a new document." ma:contentTypeScope="" ma:versionID="71fdd9faba93d99e8995a59ba507f2c6">
  <xsd:schema xmlns:xsd="http://www.w3.org/2001/XMLSchema" xmlns:xs="http://www.w3.org/2001/XMLSchema" xmlns:p="http://schemas.microsoft.com/office/2006/metadata/properties" xmlns:ns1="http://schemas.microsoft.com/sharepoint/v3" xmlns:ns2="6278b8b1-e0cb-4b44-9900-b20ee6e41941" xmlns:ns3="670101ee-7326-488b-895d-07c329b793e7" targetNamespace="http://schemas.microsoft.com/office/2006/metadata/properties" ma:root="true" ma:fieldsID="0bf7ab764a58219ea765343b1b7ec40f" ns1:_="" ns2:_="" ns3:_="">
    <xsd:import namespace="http://schemas.microsoft.com/sharepoint/v3"/>
    <xsd:import namespace="6278b8b1-e0cb-4b44-9900-b20ee6e41941"/>
    <xsd:import namespace="670101ee-7326-488b-895d-07c329b793e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1:_ip_UnifiedCompliancePolicyProperties" minOccurs="0"/>
                <xsd:element ref="ns1:_ip_UnifiedCompliancePolicyUIAction" minOccurs="0"/>
                <xsd:element ref="ns2:_x0062_wk9" minOccurs="0"/>
                <xsd:element ref="ns2:rw1p"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278b8b1-e0cb-4b44-9900-b20ee6e41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_x0062_wk9" ma:index="22" nillable="true" ma:displayName="Number" ma:internalName="_x0062_wk9">
      <xsd:simpleType>
        <xsd:restriction base="dms:Number"/>
      </xsd:simpleType>
    </xsd:element>
    <xsd:element name="rw1p" ma:index="23" nillable="true" ma:displayName="Date and time" ma:internalName="rw1p">
      <xsd:simpleType>
        <xsd:restriction base="dms:DateTime"/>
      </xsd:simpleType>
    </xsd:element>
    <xsd:element name="MediaLengthInSeconds" ma:index="24" nillable="true" ma:displayName="Length (seconds)" ma:internalName="MediaLengthInSeconds" ma:readOnly="true">
      <xsd:simpleType>
        <xsd:restriction base="dms:Unknow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a7d4629c-c99d-46d8-b76a-4217568a1b3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8"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70101ee-7326-488b-895d-07c329b793e7"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7" nillable="true" ma:displayName="Taxonomy Catch All Column" ma:hidden="true" ma:list="{9aeaf665-82a6-4c1f-973c-f43a9b1cc5bf}" ma:internalName="TaxCatchAll" ma:showField="CatchAllData" ma:web="670101ee-7326-488b-895d-07c329b793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B22D9A-C6BF-4878-84CF-D475A4163CB2}">
  <ds:schemaRefs>
    <ds:schemaRef ds:uri="6278b8b1-e0cb-4b44-9900-b20ee6e41941"/>
    <ds:schemaRef ds:uri="http://purl.org/dc/dcmitype/"/>
    <ds:schemaRef ds:uri="http://schemas.microsoft.com/office/2006/documentManagement/types"/>
    <ds:schemaRef ds:uri="http://www.w3.org/XML/1998/namespace"/>
    <ds:schemaRef ds:uri="http://purl.org/dc/terms/"/>
    <ds:schemaRef ds:uri="http://purl.org/dc/elements/1.1/"/>
    <ds:schemaRef ds:uri="http://schemas.microsoft.com/office/2006/metadata/properties"/>
    <ds:schemaRef ds:uri="http://schemas.microsoft.com/sharepoint/v3"/>
    <ds:schemaRef ds:uri="http://schemas.microsoft.com/office/infopath/2007/PartnerControls"/>
    <ds:schemaRef ds:uri="http://schemas.openxmlformats.org/package/2006/metadata/core-properties"/>
    <ds:schemaRef ds:uri="670101ee-7326-488b-895d-07c329b793e7"/>
  </ds:schemaRefs>
</ds:datastoreItem>
</file>

<file path=customXml/itemProps2.xml><?xml version="1.0" encoding="utf-8"?>
<ds:datastoreItem xmlns:ds="http://schemas.openxmlformats.org/officeDocument/2006/customXml" ds:itemID="{587B4FA3-11EC-484B-826E-A5E8384891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278b8b1-e0cb-4b44-9900-b20ee6e41941"/>
    <ds:schemaRef ds:uri="670101ee-7326-488b-895d-07c329b793e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E2498C5-52B2-4C28-88F1-B3391F4DE37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Αποτύπωμα</Template>
  <TotalTime>1</TotalTime>
  <Words>231</Words>
  <Application>Microsoft Office PowerPoint</Application>
  <PresentationFormat>Geniş ekran</PresentationFormat>
  <Paragraphs>36</Paragraphs>
  <Slides>7</Slides>
  <Notes>0</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7</vt:i4>
      </vt:variant>
    </vt:vector>
  </HeadingPairs>
  <TitlesOfParts>
    <vt:vector size="13" baseType="lpstr">
      <vt:lpstr>Arial</vt:lpstr>
      <vt:lpstr>AvenirNext LT Pro Medium</vt:lpstr>
      <vt:lpstr>Roboto Flex Normal</vt:lpstr>
      <vt:lpstr>Roboto Flex Normal SemiBold</vt:lpstr>
      <vt:lpstr>Wingdings</vt:lpstr>
      <vt:lpstr>BlockprintVTI</vt:lpstr>
      <vt:lpstr>Acil Durumlarda Ustalaşmak için Ağ Oluşturma</vt:lpstr>
      <vt:lpstr>Takımlardan oluşan bir ağ oluşturun – neden önemlidir?</vt:lpstr>
      <vt:lpstr>Takımlardan oluşan bir ağ oluşturun – liderlerin izlemesi gereken adımlar</vt:lpstr>
      <vt:lpstr>Takımlardan oluşan uyarlanabilir bir öğrenme ağı oluşturmak</vt:lpstr>
      <vt:lpstr>Takımlardan oluşan uyarlanabilir bir öğrenme ağı oluşturmak</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Hope Huddles</dc:title>
  <dc:creator>Zoi Paliotzika</dc:creator>
  <cp:lastModifiedBy>Microsoft hesabı</cp:lastModifiedBy>
  <cp:revision>26</cp:revision>
  <dcterms:created xsi:type="dcterms:W3CDTF">2024-09-05T11:19:10Z</dcterms:created>
  <dcterms:modified xsi:type="dcterms:W3CDTF">2026-03-03T13:57:12Z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