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8"/>
  </p:notesMasterIdLst>
  <p:sldIdLst>
    <p:sldId id="256" r:id="rId2"/>
    <p:sldId id="257" r:id="rId3"/>
    <p:sldId id="258" r:id="rId4"/>
    <p:sldId id="259" r:id="rId5"/>
    <p:sldId id="260" r:id="rId6"/>
    <p:sldId id="261" r:id="rId7"/>
  </p:sldIdLst>
  <p:sldSz cx="12192000" cy="6858000"/>
  <p:notesSz cx="6858000" cy="9144000"/>
  <p:embeddedFontLst>
    <p:embeddedFont>
      <p:font typeface="Roboto SemiBold" panose="020B0604020202020204" charset="0"/>
      <p:regular r:id="rId9"/>
      <p:bold r:id="rId10"/>
      <p:italic r:id="rId11"/>
      <p:boldItalic r:id="rId12"/>
    </p:embeddedFont>
    <p:embeddedFont>
      <p:font typeface="Roboto" panose="020B0604020202020204" charset="0"/>
      <p:regular r:id="rId13"/>
      <p:bold r:id="rId14"/>
      <p:italic r:id="rId15"/>
      <p:boldItalic r:id="rId1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19" roundtripDataSignature="AMtx7miJcX40YRJySasEmKZ/TZybMjIMj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9" d="100"/>
          <a:sy n="109" d="100"/>
        </p:scale>
        <p:origin x="594"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font" Target="fonts/font5.fntdata"/><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font" Target="fonts/font4.fntdata"/><Relationship Id="rId2" Type="http://schemas.openxmlformats.org/officeDocument/2006/relationships/slide" Target="slides/slide1.xml"/><Relationship Id="rId16" Type="http://schemas.openxmlformats.org/officeDocument/2006/relationships/font" Target="fonts/font8.fntdata"/><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3.fntdata"/><Relationship Id="rId5" Type="http://schemas.openxmlformats.org/officeDocument/2006/relationships/slide" Target="slides/slide4.xml"/><Relationship Id="rId15" Type="http://schemas.openxmlformats.org/officeDocument/2006/relationships/font" Target="fonts/font7.fntdata"/><Relationship Id="rId23" Type="http://schemas.openxmlformats.org/officeDocument/2006/relationships/tableStyles" Target="tableStyles.xml"/><Relationship Id="rId10" Type="http://schemas.openxmlformats.org/officeDocument/2006/relationships/font" Target="fonts/font2.fntdata"/><Relationship Id="rId19" Type="http://customschemas.google.com/relationships/presentationmetadata" Target="metadata"/><Relationship Id="rId4" Type="http://schemas.openxmlformats.org/officeDocument/2006/relationships/slide" Target="slides/slide3.xml"/><Relationship Id="rId9" Type="http://schemas.openxmlformats.org/officeDocument/2006/relationships/font" Target="fonts/font1.fntdata"/><Relationship Id="rId14" Type="http://schemas.openxmlformats.org/officeDocument/2006/relationships/font" Target="fonts/font6.fntdata"/><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25777306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0" name="Google Shape;70;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615351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6" name="Google Shape;7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690323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4" name="Google Shape;84;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997257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7" name="Google Shape;97;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832011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9" name="Google Shape;11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672554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4" name="Google Shape;124;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7941747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jp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15.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3"/>
        <p:cNvGrpSpPr/>
        <p:nvPr/>
      </p:nvGrpSpPr>
      <p:grpSpPr>
        <a:xfrm>
          <a:off x="0" y="0"/>
          <a:ext cx="0" cy="0"/>
          <a:chOff x="0" y="0"/>
          <a:chExt cx="0" cy="0"/>
        </a:xfrm>
      </p:grpSpPr>
      <p:sp>
        <p:nvSpPr>
          <p:cNvPr id="14" name="Google Shape;14;p8"/>
          <p:cNvSpPr/>
          <p:nvPr/>
        </p:nvSpPr>
        <p:spPr>
          <a:xfrm>
            <a:off x="0" y="0"/>
            <a:ext cx="12192000" cy="6858000"/>
          </a:xfrm>
          <a:prstGeom prst="rect">
            <a:avLst/>
          </a:prstGeom>
          <a:solidFill>
            <a:schemeClr val="dk1"/>
          </a:solidFill>
          <a:ln w="12700"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Roboto"/>
              <a:ea typeface="Roboto"/>
              <a:cs typeface="Roboto"/>
              <a:sym typeface="Roboto"/>
            </a:endParaRPr>
          </a:p>
        </p:txBody>
      </p:sp>
      <p:sp>
        <p:nvSpPr>
          <p:cNvPr id="15" name="Google Shape;15;p8"/>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ctr" anchorCtr="0">
            <a:normAutofit/>
          </a:bodyPr>
          <a:lstStyle>
            <a:lvl1pPr lvl="0" algn="ctr">
              <a:lnSpc>
                <a:spcPct val="100000"/>
              </a:lnSpc>
              <a:spcBef>
                <a:spcPts val="0"/>
              </a:spcBef>
              <a:spcAft>
                <a:spcPts val="0"/>
              </a:spcAft>
              <a:buClr>
                <a:srgbClr val="B41E2D"/>
              </a:buClr>
              <a:buSzPts val="4400"/>
              <a:buFont typeface="Roboto SemiBold"/>
              <a:buNone/>
              <a:defRPr sz="4400">
                <a:solidFill>
                  <a:srgbClr val="B41E2D"/>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 name="Google Shape;16;p8"/>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110000"/>
              </a:lnSpc>
              <a:spcBef>
                <a:spcPts val="1000"/>
              </a:spcBef>
              <a:spcAft>
                <a:spcPts val="0"/>
              </a:spcAft>
              <a:buSzPts val="2000"/>
              <a:buNone/>
              <a:defRPr sz="2000">
                <a:latin typeface="Roboto"/>
                <a:ea typeface="Roboto"/>
                <a:cs typeface="Roboto"/>
                <a:sym typeface="Roboto"/>
              </a:defRPr>
            </a:lvl1pPr>
            <a:lvl2pPr lvl="1" algn="ctr">
              <a:lnSpc>
                <a:spcPct val="110000"/>
              </a:lnSpc>
              <a:spcBef>
                <a:spcPts val="500"/>
              </a:spcBef>
              <a:spcAft>
                <a:spcPts val="0"/>
              </a:spcAft>
              <a:buSzPts val="2000"/>
              <a:buNone/>
              <a:defRPr sz="2000"/>
            </a:lvl2pPr>
            <a:lvl3pPr lvl="2" algn="ctr">
              <a:lnSpc>
                <a:spcPct val="110000"/>
              </a:lnSpc>
              <a:spcBef>
                <a:spcPts val="500"/>
              </a:spcBef>
              <a:spcAft>
                <a:spcPts val="0"/>
              </a:spcAft>
              <a:buSzPts val="1800"/>
              <a:buNone/>
              <a:defRPr sz="1800"/>
            </a:lvl3pPr>
            <a:lvl4pPr lvl="3" algn="ctr">
              <a:lnSpc>
                <a:spcPct val="110000"/>
              </a:lnSpc>
              <a:spcBef>
                <a:spcPts val="500"/>
              </a:spcBef>
              <a:spcAft>
                <a:spcPts val="0"/>
              </a:spcAft>
              <a:buSzPts val="1600"/>
              <a:buNone/>
              <a:defRPr sz="1600"/>
            </a:lvl4pPr>
            <a:lvl5pPr lvl="4" algn="ctr">
              <a:lnSpc>
                <a:spcPct val="110000"/>
              </a:lnSpc>
              <a:spcBef>
                <a:spcPts val="500"/>
              </a:spcBef>
              <a:spcAft>
                <a:spcPts val="0"/>
              </a:spcAft>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7" name="Google Shape;17;p8"/>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900" b="0" i="0" u="none" strike="noStrike" cap="none">
                <a:solidFill>
                  <a:schemeClr val="lt1"/>
                </a:solidFill>
                <a:latin typeface="Roboto"/>
                <a:ea typeface="Roboto"/>
                <a:cs typeface="Roboto"/>
                <a:sym typeface="Roboto"/>
              </a:defRPr>
            </a:lvl1pPr>
            <a:lvl2pPr marL="0" lvl="1" indent="0" algn="r">
              <a:spcBef>
                <a:spcPts val="0"/>
              </a:spcBef>
              <a:buNone/>
              <a:defRPr sz="900" b="0" i="0" u="none" strike="noStrike" cap="none">
                <a:solidFill>
                  <a:schemeClr val="lt1"/>
                </a:solidFill>
                <a:latin typeface="Roboto"/>
                <a:ea typeface="Roboto"/>
                <a:cs typeface="Roboto"/>
                <a:sym typeface="Roboto"/>
              </a:defRPr>
            </a:lvl2pPr>
            <a:lvl3pPr marL="0" lvl="2" indent="0" algn="r">
              <a:spcBef>
                <a:spcPts val="0"/>
              </a:spcBef>
              <a:buNone/>
              <a:defRPr sz="900" b="0" i="0" u="none" strike="noStrike" cap="none">
                <a:solidFill>
                  <a:schemeClr val="lt1"/>
                </a:solidFill>
                <a:latin typeface="Roboto"/>
                <a:ea typeface="Roboto"/>
                <a:cs typeface="Roboto"/>
                <a:sym typeface="Roboto"/>
              </a:defRPr>
            </a:lvl3pPr>
            <a:lvl4pPr marL="0" lvl="3" indent="0" algn="r">
              <a:spcBef>
                <a:spcPts val="0"/>
              </a:spcBef>
              <a:buNone/>
              <a:defRPr sz="900" b="0" i="0" u="none" strike="noStrike" cap="none">
                <a:solidFill>
                  <a:schemeClr val="lt1"/>
                </a:solidFill>
                <a:latin typeface="Roboto"/>
                <a:ea typeface="Roboto"/>
                <a:cs typeface="Roboto"/>
                <a:sym typeface="Roboto"/>
              </a:defRPr>
            </a:lvl4pPr>
            <a:lvl5pPr marL="0" lvl="4" indent="0" algn="r">
              <a:spcBef>
                <a:spcPts val="0"/>
              </a:spcBef>
              <a:buNone/>
              <a:defRPr sz="900" b="0" i="0" u="none" strike="noStrike" cap="none">
                <a:solidFill>
                  <a:schemeClr val="lt1"/>
                </a:solidFill>
                <a:latin typeface="Roboto"/>
                <a:ea typeface="Roboto"/>
                <a:cs typeface="Roboto"/>
                <a:sym typeface="Roboto"/>
              </a:defRPr>
            </a:lvl5pPr>
            <a:lvl6pPr marL="0" lvl="5" indent="0" algn="r">
              <a:spcBef>
                <a:spcPts val="0"/>
              </a:spcBef>
              <a:buNone/>
              <a:defRPr sz="900" b="0" i="0" u="none" strike="noStrike" cap="none">
                <a:solidFill>
                  <a:schemeClr val="lt1"/>
                </a:solidFill>
                <a:latin typeface="Roboto"/>
                <a:ea typeface="Roboto"/>
                <a:cs typeface="Roboto"/>
                <a:sym typeface="Roboto"/>
              </a:defRPr>
            </a:lvl6pPr>
            <a:lvl7pPr marL="0" lvl="6" indent="0" algn="r">
              <a:spcBef>
                <a:spcPts val="0"/>
              </a:spcBef>
              <a:buNone/>
              <a:defRPr sz="900" b="0" i="0" u="none" strike="noStrike" cap="none">
                <a:solidFill>
                  <a:schemeClr val="lt1"/>
                </a:solidFill>
                <a:latin typeface="Roboto"/>
                <a:ea typeface="Roboto"/>
                <a:cs typeface="Roboto"/>
                <a:sym typeface="Roboto"/>
              </a:defRPr>
            </a:lvl7pPr>
            <a:lvl8pPr marL="0" lvl="7" indent="0" algn="r">
              <a:spcBef>
                <a:spcPts val="0"/>
              </a:spcBef>
              <a:buNone/>
              <a:defRPr sz="900" b="0" i="0" u="none" strike="noStrike" cap="none">
                <a:solidFill>
                  <a:schemeClr val="lt1"/>
                </a:solidFill>
                <a:latin typeface="Roboto"/>
                <a:ea typeface="Roboto"/>
                <a:cs typeface="Roboto"/>
                <a:sym typeface="Roboto"/>
              </a:defRPr>
            </a:lvl8pPr>
            <a:lvl9pPr marL="0" lvl="8" indent="0" algn="r">
              <a:spcBef>
                <a:spcPts val="0"/>
              </a:spcBef>
              <a:buNone/>
              <a:defRPr sz="9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tr-TR"/>
              <a:t>‹#›</a:t>
            </a:fld>
            <a:endParaRPr/>
          </a:p>
        </p:txBody>
      </p:sp>
      <p:pic>
        <p:nvPicPr>
          <p:cNvPr id="18" name="Google Shape;18;p8"/>
          <p:cNvPicPr preferRelativeResize="0"/>
          <p:nvPr/>
        </p:nvPicPr>
        <p:blipFill rotWithShape="1">
          <a:blip r:embed="rId2">
            <a:alphaModFix/>
          </a:blip>
          <a:srcRect/>
          <a:stretch/>
        </p:blipFill>
        <p:spPr>
          <a:xfrm>
            <a:off x="807158" y="186072"/>
            <a:ext cx="716842" cy="720000"/>
          </a:xfrm>
          <a:prstGeom prst="rect">
            <a:avLst/>
          </a:prstGeom>
          <a:noFill/>
          <a:ln>
            <a:noFill/>
          </a:ln>
        </p:spPr>
      </p:pic>
      <p:pic>
        <p:nvPicPr>
          <p:cNvPr id="19" name="Google Shape;19;p8"/>
          <p:cNvPicPr preferRelativeResize="0"/>
          <p:nvPr/>
        </p:nvPicPr>
        <p:blipFill rotWithShape="1">
          <a:blip r:embed="rId3">
            <a:alphaModFix/>
          </a:blip>
          <a:srcRect/>
          <a:stretch/>
        </p:blipFill>
        <p:spPr>
          <a:xfrm>
            <a:off x="10276564" y="1978269"/>
            <a:ext cx="3830872" cy="5609492"/>
          </a:xfrm>
          <a:prstGeom prst="rect">
            <a:avLst/>
          </a:prstGeom>
          <a:noFill/>
          <a:ln>
            <a:noFill/>
          </a:ln>
        </p:spPr>
      </p:pic>
      <p:pic>
        <p:nvPicPr>
          <p:cNvPr id="20" name="Google Shape;20;p8" descr="A black background with white text&#10;&#10;Description automatically generated"/>
          <p:cNvPicPr preferRelativeResize="0"/>
          <p:nvPr/>
        </p:nvPicPr>
        <p:blipFill rotWithShape="1">
          <a:blip r:embed="rId4">
            <a:alphaModFix/>
          </a:blip>
          <a:srcRect/>
          <a:stretch/>
        </p:blipFill>
        <p:spPr>
          <a:xfrm>
            <a:off x="803696" y="6243107"/>
            <a:ext cx="2212676" cy="493676"/>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9"/>
          <p:cNvSpPr txBox="1">
            <a:spLocks noGrp="1"/>
          </p:cNvSpPr>
          <p:nvPr>
            <p:ph type="title"/>
          </p:nvPr>
        </p:nvSpPr>
        <p:spPr>
          <a:xfrm>
            <a:off x="838200" y="1185269"/>
            <a:ext cx="10515600" cy="1325563"/>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dk1"/>
              </a:buClr>
              <a:buSzPts val="4400"/>
              <a:buFont typeface="Roboto SemiBold"/>
              <a:buNone/>
              <a:defRPr>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9"/>
          <p:cNvSpPr txBox="1">
            <a:spLocks noGrp="1"/>
          </p:cNvSpPr>
          <p:nvPr>
            <p:ph type="body" idx="1"/>
          </p:nvPr>
        </p:nvSpPr>
        <p:spPr>
          <a:xfrm>
            <a:off x="838200" y="2674189"/>
            <a:ext cx="10515600" cy="3471024"/>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SzPts val="1800"/>
              <a:buChar char="•"/>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 name="Google Shape;24;p9"/>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tr-T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5"/>
        <p:cNvGrpSpPr/>
        <p:nvPr/>
      </p:nvGrpSpPr>
      <p:grpSpPr>
        <a:xfrm>
          <a:off x="0" y="0"/>
          <a:ext cx="0" cy="0"/>
          <a:chOff x="0" y="0"/>
          <a:chExt cx="0" cy="0"/>
        </a:xfrm>
      </p:grpSpPr>
      <p:sp>
        <p:nvSpPr>
          <p:cNvPr id="26" name="Google Shape;26;p10"/>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lt1"/>
              </a:buClr>
              <a:buSzPts val="4400"/>
              <a:buFont typeface="Roboto SemiBold"/>
              <a:buNone/>
              <a:defRPr sz="4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 name="Google Shape;27;p10"/>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SzPts val="2400"/>
              <a:buNone/>
              <a:defRPr sz="2400">
                <a:solidFill>
                  <a:schemeClr val="lt1"/>
                </a:solidFill>
              </a:defRPr>
            </a:lvl1pPr>
            <a:lvl2pPr marL="914400" lvl="1" indent="-228600" algn="l">
              <a:lnSpc>
                <a:spcPct val="110000"/>
              </a:lnSpc>
              <a:spcBef>
                <a:spcPts val="500"/>
              </a:spcBef>
              <a:spcAft>
                <a:spcPts val="0"/>
              </a:spcAft>
              <a:buSzPts val="2000"/>
              <a:buNone/>
              <a:defRPr sz="2000">
                <a:solidFill>
                  <a:srgbClr val="888888"/>
                </a:solidFill>
              </a:defRPr>
            </a:lvl2pPr>
            <a:lvl3pPr marL="1371600" lvl="2" indent="-228600" algn="l">
              <a:lnSpc>
                <a:spcPct val="110000"/>
              </a:lnSpc>
              <a:spcBef>
                <a:spcPts val="500"/>
              </a:spcBef>
              <a:spcAft>
                <a:spcPts val="0"/>
              </a:spcAft>
              <a:buSzPts val="1800"/>
              <a:buNone/>
              <a:defRPr sz="1800">
                <a:solidFill>
                  <a:srgbClr val="888888"/>
                </a:solidFill>
              </a:defRPr>
            </a:lvl3pPr>
            <a:lvl4pPr marL="1828800" lvl="3" indent="-228600" algn="l">
              <a:lnSpc>
                <a:spcPct val="110000"/>
              </a:lnSpc>
              <a:spcBef>
                <a:spcPts val="500"/>
              </a:spcBef>
              <a:spcAft>
                <a:spcPts val="0"/>
              </a:spcAft>
              <a:buSzPts val="1600"/>
              <a:buNone/>
              <a:defRPr sz="1600">
                <a:solidFill>
                  <a:srgbClr val="888888"/>
                </a:solidFill>
              </a:defRPr>
            </a:lvl4pPr>
            <a:lvl5pPr marL="2286000" lvl="4" indent="-228600" algn="l">
              <a:lnSpc>
                <a:spcPct val="110000"/>
              </a:lnSpc>
              <a:spcBef>
                <a:spcPts val="500"/>
              </a:spcBef>
              <a:spcAft>
                <a:spcPts val="0"/>
              </a:spcAft>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28" name="Google Shape;28;p10"/>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tr-T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29"/>
        <p:cNvGrpSpPr/>
        <p:nvPr/>
      </p:nvGrpSpPr>
      <p:grpSpPr>
        <a:xfrm>
          <a:off x="0" y="0"/>
          <a:ext cx="0" cy="0"/>
          <a:chOff x="0" y="0"/>
          <a:chExt cx="0" cy="0"/>
        </a:xfrm>
      </p:grpSpPr>
      <p:sp>
        <p:nvSpPr>
          <p:cNvPr id="30" name="Google Shape;30;p11"/>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B41E2D"/>
              </a:solidFill>
              <a:latin typeface="Roboto"/>
              <a:ea typeface="Roboto"/>
              <a:cs typeface="Roboto"/>
              <a:sym typeface="Roboto"/>
            </a:endParaRPr>
          </a:p>
        </p:txBody>
      </p:sp>
      <p:pic>
        <p:nvPicPr>
          <p:cNvPr id="31" name="Google Shape;31;p11"/>
          <p:cNvPicPr preferRelativeResize="0"/>
          <p:nvPr/>
        </p:nvPicPr>
        <p:blipFill rotWithShape="1">
          <a:blip r:embed="rId2">
            <a:alphaModFix/>
          </a:blip>
          <a:srcRect/>
          <a:stretch/>
        </p:blipFill>
        <p:spPr>
          <a:xfrm>
            <a:off x="4981081" y="1713947"/>
            <a:ext cx="2229838" cy="2239662"/>
          </a:xfrm>
          <a:prstGeom prst="rect">
            <a:avLst/>
          </a:prstGeom>
          <a:noFill/>
          <a:ln>
            <a:noFill/>
          </a:ln>
        </p:spPr>
      </p:pic>
      <p:pic>
        <p:nvPicPr>
          <p:cNvPr id="32" name="Google Shape;32;p11"/>
          <p:cNvPicPr preferRelativeResize="0"/>
          <p:nvPr/>
        </p:nvPicPr>
        <p:blipFill rotWithShape="1">
          <a:blip r:embed="rId3">
            <a:alphaModFix/>
          </a:blip>
          <a:srcRect r="6701"/>
          <a:stretch/>
        </p:blipFill>
        <p:spPr>
          <a:xfrm>
            <a:off x="9447349" y="0"/>
            <a:ext cx="2744651" cy="6864228"/>
          </a:xfrm>
          <a:prstGeom prst="rect">
            <a:avLst/>
          </a:prstGeom>
          <a:noFill/>
          <a:ln>
            <a:noFill/>
          </a:ln>
        </p:spPr>
      </p:pic>
      <p:pic>
        <p:nvPicPr>
          <p:cNvPr id="33" name="Google Shape;33;p11" descr="Blue text on a black background&#10;&#10;Description automatically generated"/>
          <p:cNvPicPr preferRelativeResize="0"/>
          <p:nvPr/>
        </p:nvPicPr>
        <p:blipFill rotWithShape="1">
          <a:blip r:embed="rId4">
            <a:alphaModFix/>
          </a:blip>
          <a:srcRect/>
          <a:stretch/>
        </p:blipFill>
        <p:spPr>
          <a:xfrm>
            <a:off x="999500" y="4962194"/>
            <a:ext cx="3420510" cy="763158"/>
          </a:xfrm>
          <a:prstGeom prst="rect">
            <a:avLst/>
          </a:prstGeom>
          <a:noFill/>
          <a:ln>
            <a:noFill/>
          </a:ln>
        </p:spPr>
      </p:pic>
      <p:sp>
        <p:nvSpPr>
          <p:cNvPr id="34" name="Google Shape;34;p11"/>
          <p:cNvSpPr txBox="1"/>
          <p:nvPr/>
        </p:nvSpPr>
        <p:spPr>
          <a:xfrm>
            <a:off x="946830" y="5783485"/>
            <a:ext cx="3808950" cy="861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tr-TR" sz="1000" b="0" i="0" u="none" strike="noStrike" cap="none">
                <a:solidFill>
                  <a:schemeClr val="dk1"/>
                </a:solidFill>
                <a:latin typeface="Roboto"/>
                <a:ea typeface="Roboto"/>
                <a:cs typeface="Roboto"/>
                <a:sym typeface="Roboto"/>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endParaRPr sz="1000">
              <a:solidFill>
                <a:schemeClr val="dk1"/>
              </a:solidFill>
              <a:latin typeface="Roboto"/>
              <a:ea typeface="Roboto"/>
              <a:cs typeface="Roboto"/>
              <a:sym typeface="Roboto"/>
            </a:endParaRPr>
          </a:p>
        </p:txBody>
      </p:sp>
      <p:pic>
        <p:nvPicPr>
          <p:cNvPr id="35" name="Google Shape;35;p11" descr="A black background with orange text&#10;&#10;Description automatically generated"/>
          <p:cNvPicPr preferRelativeResize="0"/>
          <p:nvPr/>
        </p:nvPicPr>
        <p:blipFill rotWithShape="1">
          <a:blip r:embed="rId5">
            <a:alphaModFix/>
          </a:blip>
          <a:srcRect/>
          <a:stretch/>
        </p:blipFill>
        <p:spPr>
          <a:xfrm>
            <a:off x="7552129" y="4899452"/>
            <a:ext cx="2004877" cy="763159"/>
          </a:xfrm>
          <a:prstGeom prst="rect">
            <a:avLst/>
          </a:prstGeom>
          <a:noFill/>
          <a:ln>
            <a:noFill/>
          </a:ln>
        </p:spPr>
      </p:pic>
      <p:pic>
        <p:nvPicPr>
          <p:cNvPr id="36" name="Google Shape;36;p11" descr="A black and white logo&#10;&#10;Description automatically generated"/>
          <p:cNvPicPr preferRelativeResize="0"/>
          <p:nvPr/>
        </p:nvPicPr>
        <p:blipFill rotWithShape="1">
          <a:blip r:embed="rId6">
            <a:alphaModFix/>
          </a:blip>
          <a:srcRect/>
          <a:stretch/>
        </p:blipFill>
        <p:spPr>
          <a:xfrm>
            <a:off x="8479492" y="6109647"/>
            <a:ext cx="1582697" cy="346451"/>
          </a:xfrm>
          <a:prstGeom prst="rect">
            <a:avLst/>
          </a:prstGeom>
          <a:noFill/>
          <a:ln>
            <a:noFill/>
          </a:ln>
        </p:spPr>
      </p:pic>
      <p:pic>
        <p:nvPicPr>
          <p:cNvPr id="37" name="Google Shape;37;p11" descr="A red and blue logo&#10;&#10;Description automatically generated"/>
          <p:cNvPicPr preferRelativeResize="0"/>
          <p:nvPr/>
        </p:nvPicPr>
        <p:blipFill rotWithShape="1">
          <a:blip r:embed="rId7">
            <a:alphaModFix/>
          </a:blip>
          <a:srcRect/>
          <a:stretch/>
        </p:blipFill>
        <p:spPr>
          <a:xfrm>
            <a:off x="5973786" y="4962194"/>
            <a:ext cx="1215571" cy="637677"/>
          </a:xfrm>
          <a:prstGeom prst="rect">
            <a:avLst/>
          </a:prstGeom>
          <a:noFill/>
          <a:ln>
            <a:noFill/>
          </a:ln>
        </p:spPr>
      </p:pic>
      <p:pic>
        <p:nvPicPr>
          <p:cNvPr id="38" name="Google Shape;38;p11" descr="A logo with a black background&#10;&#10;Description automatically generated"/>
          <p:cNvPicPr preferRelativeResize="0"/>
          <p:nvPr/>
        </p:nvPicPr>
        <p:blipFill rotWithShape="1">
          <a:blip r:embed="rId8">
            <a:alphaModFix/>
          </a:blip>
          <a:srcRect/>
          <a:stretch/>
        </p:blipFill>
        <p:spPr>
          <a:xfrm>
            <a:off x="9807256" y="4962194"/>
            <a:ext cx="1114016" cy="661873"/>
          </a:xfrm>
          <a:prstGeom prst="rect">
            <a:avLst/>
          </a:prstGeom>
          <a:noFill/>
          <a:ln>
            <a:noFill/>
          </a:ln>
        </p:spPr>
      </p:pic>
      <p:pic>
        <p:nvPicPr>
          <p:cNvPr id="39" name="Google Shape;39;p11" descr="A blue and white logo with red triangle and white text&#10;&#10;Description automatically generated"/>
          <p:cNvPicPr preferRelativeResize="0"/>
          <p:nvPr/>
        </p:nvPicPr>
        <p:blipFill rotWithShape="1">
          <a:blip r:embed="rId9">
            <a:alphaModFix/>
          </a:blip>
          <a:srcRect/>
          <a:stretch/>
        </p:blipFill>
        <p:spPr>
          <a:xfrm>
            <a:off x="5624451" y="5886328"/>
            <a:ext cx="698669" cy="765884"/>
          </a:xfrm>
          <a:prstGeom prst="rect">
            <a:avLst/>
          </a:prstGeom>
          <a:noFill/>
          <a:ln>
            <a:noFill/>
          </a:ln>
        </p:spPr>
      </p:pic>
      <p:pic>
        <p:nvPicPr>
          <p:cNvPr id="40" name="Google Shape;40;p11" descr="A group of blue symbols&#10;&#10;Description automatically generated"/>
          <p:cNvPicPr preferRelativeResize="0"/>
          <p:nvPr/>
        </p:nvPicPr>
        <p:blipFill rotWithShape="1">
          <a:blip r:embed="rId10">
            <a:alphaModFix/>
          </a:blip>
          <a:srcRect/>
          <a:stretch/>
        </p:blipFill>
        <p:spPr>
          <a:xfrm>
            <a:off x="6680039" y="6082441"/>
            <a:ext cx="1522591" cy="373657"/>
          </a:xfrm>
          <a:prstGeom prst="rect">
            <a:avLst/>
          </a:prstGeom>
          <a:noFill/>
          <a:ln>
            <a:noFill/>
          </a:ln>
        </p:spPr>
      </p:pic>
      <p:pic>
        <p:nvPicPr>
          <p:cNvPr id="41" name="Google Shape;41;p11" descr="A logo with a sailboat in the water&#10;&#10;Description automatically generated"/>
          <p:cNvPicPr preferRelativeResize="0"/>
          <p:nvPr/>
        </p:nvPicPr>
        <p:blipFill rotWithShape="1">
          <a:blip r:embed="rId11">
            <a:alphaModFix/>
          </a:blip>
          <a:srcRect/>
          <a:stretch/>
        </p:blipFill>
        <p:spPr>
          <a:xfrm>
            <a:off x="10439060" y="5893278"/>
            <a:ext cx="771467" cy="751981"/>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2"/>
        <p:cNvGrpSpPr/>
        <p:nvPr/>
      </p:nvGrpSpPr>
      <p:grpSpPr>
        <a:xfrm>
          <a:off x="0" y="0"/>
          <a:ext cx="0" cy="0"/>
          <a:chOff x="0" y="0"/>
          <a:chExt cx="0" cy="0"/>
        </a:xfrm>
      </p:grpSpPr>
      <p:sp>
        <p:nvSpPr>
          <p:cNvPr id="43" name="Google Shape;43;p12"/>
          <p:cNvSpPr txBox="1">
            <a:spLocks noGrp="1"/>
          </p:cNvSpPr>
          <p:nvPr>
            <p:ph type="title"/>
          </p:nvPr>
        </p:nvSpPr>
        <p:spPr>
          <a:xfrm>
            <a:off x="838200" y="1211148"/>
            <a:ext cx="10515600" cy="1325563"/>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rgbClr val="000000"/>
              </a:buClr>
              <a:buSzPts val="4400"/>
              <a:buFont typeface="Roboto SemiBold"/>
              <a:buNone/>
              <a:defRPr>
                <a:solidFill>
                  <a:srgbClr val="000000"/>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4" name="Google Shape;44;p12"/>
          <p:cNvSpPr txBox="1">
            <a:spLocks noGrp="1"/>
          </p:cNvSpPr>
          <p:nvPr>
            <p:ph type="body" idx="1"/>
          </p:nvPr>
        </p:nvSpPr>
        <p:spPr>
          <a:xfrm>
            <a:off x="838200" y="2717321"/>
            <a:ext cx="5181600" cy="3459642"/>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SzPts val="1800"/>
              <a:buChar char="•"/>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 name="Google Shape;45;p12"/>
          <p:cNvSpPr txBox="1">
            <a:spLocks noGrp="1"/>
          </p:cNvSpPr>
          <p:nvPr>
            <p:ph type="body" idx="2"/>
          </p:nvPr>
        </p:nvSpPr>
        <p:spPr>
          <a:xfrm>
            <a:off x="6172200" y="2717321"/>
            <a:ext cx="5181600" cy="3459642"/>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SzPts val="1800"/>
              <a:buChar char="•"/>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12"/>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tr-T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7"/>
        <p:cNvGrpSpPr/>
        <p:nvPr/>
      </p:nvGrpSpPr>
      <p:grpSpPr>
        <a:xfrm>
          <a:off x="0" y="0"/>
          <a:ext cx="0" cy="0"/>
          <a:chOff x="0" y="0"/>
          <a:chExt cx="0" cy="0"/>
        </a:xfrm>
      </p:grpSpPr>
      <p:sp>
        <p:nvSpPr>
          <p:cNvPr id="48" name="Google Shape;48;p13"/>
          <p:cNvSpPr txBox="1">
            <a:spLocks noGrp="1"/>
          </p:cNvSpPr>
          <p:nvPr>
            <p:ph type="title"/>
          </p:nvPr>
        </p:nvSpPr>
        <p:spPr>
          <a:xfrm>
            <a:off x="839788" y="1199042"/>
            <a:ext cx="10515600" cy="1325563"/>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 name="Google Shape;49;p13"/>
          <p:cNvSpPr txBox="1">
            <a:spLocks noGrp="1"/>
          </p:cNvSpPr>
          <p:nvPr>
            <p:ph type="body" idx="1"/>
          </p:nvPr>
        </p:nvSpPr>
        <p:spPr>
          <a:xfrm>
            <a:off x="839788" y="2666207"/>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SzPts val="2400"/>
              <a:buNone/>
              <a:defRPr sz="2400" b="1">
                <a:solidFill>
                  <a:srgbClr val="520006"/>
                </a:solidFill>
              </a:defRPr>
            </a:lvl1pPr>
            <a:lvl2pPr marL="914400" lvl="1" indent="-228600" algn="l">
              <a:lnSpc>
                <a:spcPct val="110000"/>
              </a:lnSpc>
              <a:spcBef>
                <a:spcPts val="500"/>
              </a:spcBef>
              <a:spcAft>
                <a:spcPts val="0"/>
              </a:spcAft>
              <a:buSzPts val="2000"/>
              <a:buNone/>
              <a:defRPr sz="2000" b="1"/>
            </a:lvl2pPr>
            <a:lvl3pPr marL="1371600" lvl="2" indent="-228600" algn="l">
              <a:lnSpc>
                <a:spcPct val="110000"/>
              </a:lnSpc>
              <a:spcBef>
                <a:spcPts val="500"/>
              </a:spcBef>
              <a:spcAft>
                <a:spcPts val="0"/>
              </a:spcAft>
              <a:buSzPts val="1800"/>
              <a:buNone/>
              <a:defRPr sz="1800" b="1"/>
            </a:lvl3pPr>
            <a:lvl4pPr marL="1828800" lvl="3" indent="-228600" algn="l">
              <a:lnSpc>
                <a:spcPct val="110000"/>
              </a:lnSpc>
              <a:spcBef>
                <a:spcPts val="500"/>
              </a:spcBef>
              <a:spcAft>
                <a:spcPts val="0"/>
              </a:spcAft>
              <a:buSzPts val="1600"/>
              <a:buNone/>
              <a:defRPr sz="1600" b="1"/>
            </a:lvl4pPr>
            <a:lvl5pPr marL="2286000" lvl="4" indent="-228600" algn="l">
              <a:lnSpc>
                <a:spcPct val="110000"/>
              </a:lnSpc>
              <a:spcBef>
                <a:spcPts val="5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0" name="Google Shape;50;p13"/>
          <p:cNvSpPr txBox="1">
            <a:spLocks noGrp="1"/>
          </p:cNvSpPr>
          <p:nvPr>
            <p:ph type="body" idx="2"/>
          </p:nvPr>
        </p:nvSpPr>
        <p:spPr>
          <a:xfrm>
            <a:off x="839788" y="3631721"/>
            <a:ext cx="5157787" cy="2557941"/>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SzPts val="1800"/>
              <a:buChar char="•"/>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1" name="Google Shape;51;p13"/>
          <p:cNvSpPr txBox="1">
            <a:spLocks noGrp="1"/>
          </p:cNvSpPr>
          <p:nvPr>
            <p:ph type="body" idx="3"/>
          </p:nvPr>
        </p:nvSpPr>
        <p:spPr>
          <a:xfrm>
            <a:off x="6172200" y="2666207"/>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110000"/>
              </a:lnSpc>
              <a:spcBef>
                <a:spcPts val="1000"/>
              </a:spcBef>
              <a:spcAft>
                <a:spcPts val="0"/>
              </a:spcAft>
              <a:buSzPts val="2400"/>
              <a:buNone/>
              <a:defRPr sz="2400" b="1">
                <a:solidFill>
                  <a:srgbClr val="520006"/>
                </a:solidFill>
              </a:defRPr>
            </a:lvl1pPr>
            <a:lvl2pPr marL="914400" lvl="1" indent="-228600" algn="l">
              <a:lnSpc>
                <a:spcPct val="110000"/>
              </a:lnSpc>
              <a:spcBef>
                <a:spcPts val="500"/>
              </a:spcBef>
              <a:spcAft>
                <a:spcPts val="0"/>
              </a:spcAft>
              <a:buSzPts val="2000"/>
              <a:buNone/>
              <a:defRPr sz="2000" b="1"/>
            </a:lvl2pPr>
            <a:lvl3pPr marL="1371600" lvl="2" indent="-228600" algn="l">
              <a:lnSpc>
                <a:spcPct val="110000"/>
              </a:lnSpc>
              <a:spcBef>
                <a:spcPts val="500"/>
              </a:spcBef>
              <a:spcAft>
                <a:spcPts val="0"/>
              </a:spcAft>
              <a:buSzPts val="1800"/>
              <a:buNone/>
              <a:defRPr sz="1800" b="1"/>
            </a:lvl3pPr>
            <a:lvl4pPr marL="1828800" lvl="3" indent="-228600" algn="l">
              <a:lnSpc>
                <a:spcPct val="110000"/>
              </a:lnSpc>
              <a:spcBef>
                <a:spcPts val="500"/>
              </a:spcBef>
              <a:spcAft>
                <a:spcPts val="0"/>
              </a:spcAft>
              <a:buSzPts val="1600"/>
              <a:buNone/>
              <a:defRPr sz="1600" b="1"/>
            </a:lvl4pPr>
            <a:lvl5pPr marL="2286000" lvl="4" indent="-228600" algn="l">
              <a:lnSpc>
                <a:spcPct val="110000"/>
              </a:lnSpc>
              <a:spcBef>
                <a:spcPts val="500"/>
              </a:spcBef>
              <a:spcAft>
                <a:spcPts val="0"/>
              </a:spcAft>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2" name="Google Shape;52;p13"/>
          <p:cNvSpPr txBox="1">
            <a:spLocks noGrp="1"/>
          </p:cNvSpPr>
          <p:nvPr>
            <p:ph type="body" idx="4"/>
          </p:nvPr>
        </p:nvSpPr>
        <p:spPr>
          <a:xfrm>
            <a:off x="6172200" y="3631721"/>
            <a:ext cx="5183188" cy="2557941"/>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1000"/>
              </a:spcBef>
              <a:spcAft>
                <a:spcPts val="0"/>
              </a:spcAft>
              <a:buSzPts val="1800"/>
              <a:buChar char="•"/>
              <a:defRPr/>
            </a:lvl1pPr>
            <a:lvl2pPr marL="914400" lvl="1" indent="-342900" algn="l">
              <a:lnSpc>
                <a:spcPct val="110000"/>
              </a:lnSpc>
              <a:spcBef>
                <a:spcPts val="500"/>
              </a:spcBef>
              <a:spcAft>
                <a:spcPts val="0"/>
              </a:spcAft>
              <a:buSzPts val="1800"/>
              <a:buChar char="•"/>
              <a:defRPr/>
            </a:lvl2pPr>
            <a:lvl3pPr marL="1371600" lvl="2" indent="-342900" algn="l">
              <a:lnSpc>
                <a:spcPct val="110000"/>
              </a:lnSpc>
              <a:spcBef>
                <a:spcPts val="500"/>
              </a:spcBef>
              <a:spcAft>
                <a:spcPts val="0"/>
              </a:spcAft>
              <a:buSzPts val="1800"/>
              <a:buChar char="•"/>
              <a:defRPr/>
            </a:lvl3pPr>
            <a:lvl4pPr marL="1828800" lvl="3" indent="-342900" algn="l">
              <a:lnSpc>
                <a:spcPct val="110000"/>
              </a:lnSpc>
              <a:spcBef>
                <a:spcPts val="500"/>
              </a:spcBef>
              <a:spcAft>
                <a:spcPts val="0"/>
              </a:spcAft>
              <a:buSzPts val="1800"/>
              <a:buChar char="•"/>
              <a:defRPr/>
            </a:lvl4pPr>
            <a:lvl5pPr marL="2286000" lvl="4" indent="-342900" algn="l">
              <a:lnSpc>
                <a:spcPct val="110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 name="Google Shape;53;p13"/>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tr-T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14"/>
          <p:cNvSpPr txBox="1">
            <a:spLocks noGrp="1"/>
          </p:cNvSpPr>
          <p:nvPr>
            <p:ph type="title"/>
          </p:nvPr>
        </p:nvSpPr>
        <p:spPr>
          <a:xfrm>
            <a:off x="839788" y="1138687"/>
            <a:ext cx="3932237" cy="16002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chemeClr val="lt1"/>
              </a:buClr>
              <a:buSzPts val="3200"/>
              <a:buFont typeface="Roboto SemiBold"/>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14"/>
          <p:cNvSpPr txBox="1">
            <a:spLocks noGrp="1"/>
          </p:cNvSpPr>
          <p:nvPr>
            <p:ph type="body" idx="1"/>
          </p:nvPr>
        </p:nvSpPr>
        <p:spPr>
          <a:xfrm>
            <a:off x="5183188" y="1138687"/>
            <a:ext cx="6172200" cy="4722363"/>
          </a:xfrm>
          <a:prstGeom prst="rect">
            <a:avLst/>
          </a:prstGeom>
          <a:noFill/>
          <a:ln>
            <a:noFill/>
          </a:ln>
        </p:spPr>
        <p:txBody>
          <a:bodyPr spcFirstLastPara="1" wrap="square" lIns="91425" tIns="45700" rIns="91425" bIns="45700" anchor="t" anchorCtr="0">
            <a:normAutofit/>
          </a:bodyPr>
          <a:lstStyle>
            <a:lvl1pPr marL="457200" lvl="0" indent="-431800" algn="l">
              <a:lnSpc>
                <a:spcPct val="110000"/>
              </a:lnSpc>
              <a:spcBef>
                <a:spcPts val="1000"/>
              </a:spcBef>
              <a:spcAft>
                <a:spcPts val="0"/>
              </a:spcAft>
              <a:buSzPts val="3200"/>
              <a:buChar char="•"/>
              <a:defRPr sz="3200"/>
            </a:lvl1pPr>
            <a:lvl2pPr marL="914400" lvl="1" indent="-406400" algn="l">
              <a:lnSpc>
                <a:spcPct val="110000"/>
              </a:lnSpc>
              <a:spcBef>
                <a:spcPts val="500"/>
              </a:spcBef>
              <a:spcAft>
                <a:spcPts val="0"/>
              </a:spcAft>
              <a:buSzPts val="2800"/>
              <a:buChar char="•"/>
              <a:defRPr sz="2800"/>
            </a:lvl2pPr>
            <a:lvl3pPr marL="1371600" lvl="2" indent="-381000" algn="l">
              <a:lnSpc>
                <a:spcPct val="110000"/>
              </a:lnSpc>
              <a:spcBef>
                <a:spcPts val="500"/>
              </a:spcBef>
              <a:spcAft>
                <a:spcPts val="0"/>
              </a:spcAft>
              <a:buSzPts val="2400"/>
              <a:buChar char="•"/>
              <a:defRPr sz="2400"/>
            </a:lvl3pPr>
            <a:lvl4pPr marL="1828800" lvl="3" indent="-355600" algn="l">
              <a:lnSpc>
                <a:spcPct val="110000"/>
              </a:lnSpc>
              <a:spcBef>
                <a:spcPts val="500"/>
              </a:spcBef>
              <a:spcAft>
                <a:spcPts val="0"/>
              </a:spcAft>
              <a:buSzPts val="2000"/>
              <a:buChar char="•"/>
              <a:defRPr sz="2000"/>
            </a:lvl4pPr>
            <a:lvl5pPr marL="2286000" lvl="4" indent="-355600" algn="l">
              <a:lnSpc>
                <a:spcPct val="110000"/>
              </a:lnSpc>
              <a:spcBef>
                <a:spcPts val="500"/>
              </a:spcBef>
              <a:spcAft>
                <a:spcPts val="0"/>
              </a:spcAft>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7" name="Google Shape;57;p14"/>
          <p:cNvSpPr txBox="1">
            <a:spLocks noGrp="1"/>
          </p:cNvSpPr>
          <p:nvPr>
            <p:ph type="body" idx="2"/>
          </p:nvPr>
        </p:nvSpPr>
        <p:spPr>
          <a:xfrm>
            <a:off x="839788" y="2889849"/>
            <a:ext cx="3932237" cy="2979139"/>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SzPts val="1600"/>
              <a:buNone/>
              <a:defRPr sz="1600">
                <a:solidFill>
                  <a:srgbClr val="000000"/>
                </a:solidFill>
              </a:defRPr>
            </a:lvl1pPr>
            <a:lvl2pPr marL="914400" lvl="1" indent="-228600" algn="l">
              <a:lnSpc>
                <a:spcPct val="110000"/>
              </a:lnSpc>
              <a:spcBef>
                <a:spcPts val="500"/>
              </a:spcBef>
              <a:spcAft>
                <a:spcPts val="0"/>
              </a:spcAft>
              <a:buSzPts val="1400"/>
              <a:buNone/>
              <a:defRPr sz="1400"/>
            </a:lvl2pPr>
            <a:lvl3pPr marL="1371600" lvl="2" indent="-228600" algn="l">
              <a:lnSpc>
                <a:spcPct val="110000"/>
              </a:lnSpc>
              <a:spcBef>
                <a:spcPts val="500"/>
              </a:spcBef>
              <a:spcAft>
                <a:spcPts val="0"/>
              </a:spcAft>
              <a:buSzPts val="1200"/>
              <a:buNone/>
              <a:defRPr sz="1200"/>
            </a:lvl3pPr>
            <a:lvl4pPr marL="1828800" lvl="3" indent="-228600" algn="l">
              <a:lnSpc>
                <a:spcPct val="110000"/>
              </a:lnSpc>
              <a:spcBef>
                <a:spcPts val="500"/>
              </a:spcBef>
              <a:spcAft>
                <a:spcPts val="0"/>
              </a:spcAft>
              <a:buSzPts val="1000"/>
              <a:buNone/>
              <a:defRPr sz="1000"/>
            </a:lvl4pPr>
            <a:lvl5pPr marL="2286000" lvl="4" indent="-228600" algn="l">
              <a:lnSpc>
                <a:spcPct val="110000"/>
              </a:lnSpc>
              <a:spcBef>
                <a:spcPts val="500"/>
              </a:spcBef>
              <a:spcAft>
                <a:spcPts val="0"/>
              </a:spcAft>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8" name="Google Shape;58;p14"/>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tr-T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59"/>
        <p:cNvGrpSpPr/>
        <p:nvPr/>
      </p:nvGrpSpPr>
      <p:grpSpPr>
        <a:xfrm>
          <a:off x="0" y="0"/>
          <a:ext cx="0" cy="0"/>
          <a:chOff x="0" y="0"/>
          <a:chExt cx="0" cy="0"/>
        </a:xfrm>
      </p:grpSpPr>
      <p:sp>
        <p:nvSpPr>
          <p:cNvPr id="60" name="Google Shape;60;p15"/>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B41E2D"/>
              </a:solidFill>
              <a:latin typeface="Roboto"/>
              <a:ea typeface="Roboto"/>
              <a:cs typeface="Roboto"/>
              <a:sym typeface="Roboto"/>
            </a:endParaRPr>
          </a:p>
        </p:txBody>
      </p:sp>
      <p:sp>
        <p:nvSpPr>
          <p:cNvPr id="61" name="Google Shape;61;p15"/>
          <p:cNvSpPr txBox="1">
            <a:spLocks noGrp="1"/>
          </p:cNvSpPr>
          <p:nvPr>
            <p:ph type="title"/>
          </p:nvPr>
        </p:nvSpPr>
        <p:spPr>
          <a:xfrm>
            <a:off x="839788" y="1121434"/>
            <a:ext cx="3932237" cy="1600200"/>
          </a:xfrm>
          <a:prstGeom prst="rect">
            <a:avLst/>
          </a:prstGeom>
          <a:noFill/>
          <a:ln>
            <a:noFill/>
          </a:ln>
        </p:spPr>
        <p:txBody>
          <a:bodyPr spcFirstLastPara="1" wrap="square" lIns="91425" tIns="45700" rIns="91425" bIns="45700" anchor="ctr" anchorCtr="0">
            <a:normAutofit/>
          </a:bodyPr>
          <a:lstStyle>
            <a:lvl1pPr lvl="0" algn="l">
              <a:lnSpc>
                <a:spcPct val="100000"/>
              </a:lnSpc>
              <a:spcBef>
                <a:spcPts val="0"/>
              </a:spcBef>
              <a:spcAft>
                <a:spcPts val="0"/>
              </a:spcAft>
              <a:buClr>
                <a:srgbClr val="B41E2D"/>
              </a:buClr>
              <a:buSzPts val="3200"/>
              <a:buFont typeface="Roboto SemiBold"/>
              <a:buNone/>
              <a:defRPr sz="3200">
                <a:solidFill>
                  <a:srgbClr val="B41E2D"/>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2" name="Google Shape;62;p15"/>
          <p:cNvSpPr txBox="1">
            <a:spLocks noGrp="1"/>
          </p:cNvSpPr>
          <p:nvPr>
            <p:ph type="body" idx="1"/>
          </p:nvPr>
        </p:nvSpPr>
        <p:spPr>
          <a:xfrm>
            <a:off x="839788" y="2829464"/>
            <a:ext cx="3932237" cy="3039524"/>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000"/>
              </a:spcBef>
              <a:spcAft>
                <a:spcPts val="0"/>
              </a:spcAft>
              <a:buSzPts val="1600"/>
              <a:buNone/>
              <a:defRPr sz="1600">
                <a:solidFill>
                  <a:srgbClr val="000000"/>
                </a:solidFill>
              </a:defRPr>
            </a:lvl1pPr>
            <a:lvl2pPr marL="914400" lvl="1" indent="-228600" algn="l">
              <a:lnSpc>
                <a:spcPct val="110000"/>
              </a:lnSpc>
              <a:spcBef>
                <a:spcPts val="500"/>
              </a:spcBef>
              <a:spcAft>
                <a:spcPts val="0"/>
              </a:spcAft>
              <a:buSzPts val="1400"/>
              <a:buNone/>
              <a:defRPr sz="1400"/>
            </a:lvl2pPr>
            <a:lvl3pPr marL="1371600" lvl="2" indent="-228600" algn="l">
              <a:lnSpc>
                <a:spcPct val="110000"/>
              </a:lnSpc>
              <a:spcBef>
                <a:spcPts val="500"/>
              </a:spcBef>
              <a:spcAft>
                <a:spcPts val="0"/>
              </a:spcAft>
              <a:buSzPts val="1200"/>
              <a:buNone/>
              <a:defRPr sz="1200"/>
            </a:lvl3pPr>
            <a:lvl4pPr marL="1828800" lvl="3" indent="-228600" algn="l">
              <a:lnSpc>
                <a:spcPct val="110000"/>
              </a:lnSpc>
              <a:spcBef>
                <a:spcPts val="500"/>
              </a:spcBef>
              <a:spcAft>
                <a:spcPts val="0"/>
              </a:spcAft>
              <a:buSzPts val="1000"/>
              <a:buNone/>
              <a:defRPr sz="1000"/>
            </a:lvl4pPr>
            <a:lvl5pPr marL="2286000" lvl="4" indent="-228600" algn="l">
              <a:lnSpc>
                <a:spcPct val="110000"/>
              </a:lnSpc>
              <a:spcBef>
                <a:spcPts val="500"/>
              </a:spcBef>
              <a:spcAft>
                <a:spcPts val="0"/>
              </a:spcAft>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3" name="Google Shape;63;p15"/>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900">
                <a:solidFill>
                  <a:srgbClr val="B41E2D"/>
                </a:solidFill>
                <a:latin typeface="Roboto"/>
                <a:ea typeface="Roboto"/>
                <a:cs typeface="Roboto"/>
                <a:sym typeface="Roboto"/>
              </a:defRPr>
            </a:lvl1pPr>
            <a:lvl2pPr marL="0" lvl="1" indent="0" algn="r">
              <a:spcBef>
                <a:spcPts val="0"/>
              </a:spcBef>
              <a:buNone/>
              <a:defRPr sz="900">
                <a:solidFill>
                  <a:srgbClr val="B41E2D"/>
                </a:solidFill>
                <a:latin typeface="Roboto"/>
                <a:ea typeface="Roboto"/>
                <a:cs typeface="Roboto"/>
                <a:sym typeface="Roboto"/>
              </a:defRPr>
            </a:lvl2pPr>
            <a:lvl3pPr marL="0" lvl="2" indent="0" algn="r">
              <a:spcBef>
                <a:spcPts val="0"/>
              </a:spcBef>
              <a:buNone/>
              <a:defRPr sz="900">
                <a:solidFill>
                  <a:srgbClr val="B41E2D"/>
                </a:solidFill>
                <a:latin typeface="Roboto"/>
                <a:ea typeface="Roboto"/>
                <a:cs typeface="Roboto"/>
                <a:sym typeface="Roboto"/>
              </a:defRPr>
            </a:lvl3pPr>
            <a:lvl4pPr marL="0" lvl="3" indent="0" algn="r">
              <a:spcBef>
                <a:spcPts val="0"/>
              </a:spcBef>
              <a:buNone/>
              <a:defRPr sz="900">
                <a:solidFill>
                  <a:srgbClr val="B41E2D"/>
                </a:solidFill>
                <a:latin typeface="Roboto"/>
                <a:ea typeface="Roboto"/>
                <a:cs typeface="Roboto"/>
                <a:sym typeface="Roboto"/>
              </a:defRPr>
            </a:lvl4pPr>
            <a:lvl5pPr marL="0" lvl="4" indent="0" algn="r">
              <a:spcBef>
                <a:spcPts val="0"/>
              </a:spcBef>
              <a:buNone/>
              <a:defRPr sz="900">
                <a:solidFill>
                  <a:srgbClr val="B41E2D"/>
                </a:solidFill>
                <a:latin typeface="Roboto"/>
                <a:ea typeface="Roboto"/>
                <a:cs typeface="Roboto"/>
                <a:sym typeface="Roboto"/>
              </a:defRPr>
            </a:lvl5pPr>
            <a:lvl6pPr marL="0" lvl="5" indent="0" algn="r">
              <a:spcBef>
                <a:spcPts val="0"/>
              </a:spcBef>
              <a:buNone/>
              <a:defRPr sz="900">
                <a:solidFill>
                  <a:srgbClr val="B41E2D"/>
                </a:solidFill>
                <a:latin typeface="Roboto"/>
                <a:ea typeface="Roboto"/>
                <a:cs typeface="Roboto"/>
                <a:sym typeface="Roboto"/>
              </a:defRPr>
            </a:lvl6pPr>
            <a:lvl7pPr marL="0" lvl="6" indent="0" algn="r">
              <a:spcBef>
                <a:spcPts val="0"/>
              </a:spcBef>
              <a:buNone/>
              <a:defRPr sz="900">
                <a:solidFill>
                  <a:srgbClr val="B41E2D"/>
                </a:solidFill>
                <a:latin typeface="Roboto"/>
                <a:ea typeface="Roboto"/>
                <a:cs typeface="Roboto"/>
                <a:sym typeface="Roboto"/>
              </a:defRPr>
            </a:lvl7pPr>
            <a:lvl8pPr marL="0" lvl="7" indent="0" algn="r">
              <a:spcBef>
                <a:spcPts val="0"/>
              </a:spcBef>
              <a:buNone/>
              <a:defRPr sz="900">
                <a:solidFill>
                  <a:srgbClr val="B41E2D"/>
                </a:solidFill>
                <a:latin typeface="Roboto"/>
                <a:ea typeface="Roboto"/>
                <a:cs typeface="Roboto"/>
                <a:sym typeface="Roboto"/>
              </a:defRPr>
            </a:lvl8pPr>
            <a:lvl9pPr marL="0" lvl="8" indent="0" algn="r">
              <a:spcBef>
                <a:spcPts val="0"/>
              </a:spcBef>
              <a:buNone/>
              <a:defRPr sz="900">
                <a:solidFill>
                  <a:srgbClr val="B41E2D"/>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tr-TR"/>
              <a:t>‹#›</a:t>
            </a:fld>
            <a:endParaRPr/>
          </a:p>
        </p:txBody>
      </p:sp>
      <p:pic>
        <p:nvPicPr>
          <p:cNvPr id="64" name="Google Shape;64;p15"/>
          <p:cNvPicPr preferRelativeResize="0"/>
          <p:nvPr/>
        </p:nvPicPr>
        <p:blipFill rotWithShape="1">
          <a:blip r:embed="rId2">
            <a:alphaModFix/>
          </a:blip>
          <a:srcRect/>
          <a:stretch/>
        </p:blipFill>
        <p:spPr>
          <a:xfrm>
            <a:off x="839788" y="200717"/>
            <a:ext cx="716842" cy="720000"/>
          </a:xfrm>
          <a:prstGeom prst="rect">
            <a:avLst/>
          </a:prstGeom>
          <a:noFill/>
          <a:ln>
            <a:noFill/>
          </a:ln>
        </p:spPr>
      </p:pic>
      <p:pic>
        <p:nvPicPr>
          <p:cNvPr id="65" name="Google Shape;65;p15"/>
          <p:cNvPicPr preferRelativeResize="0"/>
          <p:nvPr/>
        </p:nvPicPr>
        <p:blipFill rotWithShape="1">
          <a:blip r:embed="rId3">
            <a:alphaModFix/>
          </a:blip>
          <a:srcRect r="6701"/>
          <a:stretch/>
        </p:blipFill>
        <p:spPr>
          <a:xfrm>
            <a:off x="9447349" y="0"/>
            <a:ext cx="2744651" cy="6864228"/>
          </a:xfrm>
          <a:prstGeom prst="rect">
            <a:avLst/>
          </a:prstGeom>
          <a:noFill/>
          <a:ln>
            <a:noFill/>
          </a:ln>
        </p:spPr>
      </p:pic>
      <p:sp>
        <p:nvSpPr>
          <p:cNvPr id="66" name="Google Shape;66;p15"/>
          <p:cNvSpPr>
            <a:spLocks noGrp="1"/>
          </p:cNvSpPr>
          <p:nvPr>
            <p:ph type="pic" idx="2"/>
          </p:nvPr>
        </p:nvSpPr>
        <p:spPr>
          <a:xfrm>
            <a:off x="5183188" y="1121434"/>
            <a:ext cx="6172200" cy="4739616"/>
          </a:xfrm>
          <a:prstGeom prst="rect">
            <a:avLst/>
          </a:prstGeom>
          <a:noFill/>
          <a:ln>
            <a:noFill/>
          </a:ln>
        </p:spPr>
      </p:sp>
      <p:pic>
        <p:nvPicPr>
          <p:cNvPr id="67" name="Google Shape;67;p15" descr="Blue text on a black background&#10;&#10;Description automatically generated"/>
          <p:cNvPicPr preferRelativeResize="0"/>
          <p:nvPr/>
        </p:nvPicPr>
        <p:blipFill rotWithShape="1">
          <a:blip r:embed="rId4">
            <a:alphaModFix/>
          </a:blip>
          <a:srcRect/>
          <a:stretch/>
        </p:blipFill>
        <p:spPr>
          <a:xfrm>
            <a:off x="820948" y="6243107"/>
            <a:ext cx="2226636" cy="49679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7"/>
          <p:cNvSpPr/>
          <p:nvPr/>
        </p:nvSpPr>
        <p:spPr>
          <a:xfrm>
            <a:off x="0" y="1"/>
            <a:ext cx="12192000" cy="6858004"/>
          </a:xfrm>
          <a:prstGeom prst="rect">
            <a:avLst/>
          </a:prstGeom>
          <a:solidFill>
            <a:srgbClr val="B41E2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595959"/>
              </a:solidFill>
              <a:latin typeface="Avenir"/>
              <a:ea typeface="Avenir"/>
              <a:cs typeface="Avenir"/>
              <a:sym typeface="Avenir"/>
            </a:endParaRPr>
          </a:p>
        </p:txBody>
      </p:sp>
      <p:pic>
        <p:nvPicPr>
          <p:cNvPr id="7" name="Google Shape;7;p7"/>
          <p:cNvPicPr preferRelativeResize="0"/>
          <p:nvPr/>
        </p:nvPicPr>
        <p:blipFill rotWithShape="1">
          <a:blip r:embed="rId10">
            <a:alphaModFix/>
          </a:blip>
          <a:srcRect r="5974"/>
          <a:stretch/>
        </p:blipFill>
        <p:spPr>
          <a:xfrm>
            <a:off x="9612702" y="228600"/>
            <a:ext cx="2579298" cy="6400800"/>
          </a:xfrm>
          <a:prstGeom prst="rect">
            <a:avLst/>
          </a:prstGeom>
          <a:noFill/>
          <a:ln>
            <a:noFill/>
          </a:ln>
        </p:spPr>
      </p:pic>
      <p:sp>
        <p:nvSpPr>
          <p:cNvPr id="8" name="Google Shape;8;p7"/>
          <p:cNvSpPr txBox="1">
            <a:spLocks noGrp="1"/>
          </p:cNvSpPr>
          <p:nvPr>
            <p:ph type="title"/>
          </p:nvPr>
        </p:nvSpPr>
        <p:spPr>
          <a:xfrm>
            <a:off x="838200" y="1141443"/>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100000"/>
              </a:lnSpc>
              <a:spcBef>
                <a:spcPts val="0"/>
              </a:spcBef>
              <a:spcAft>
                <a:spcPts val="0"/>
              </a:spcAft>
              <a:buClr>
                <a:schemeClr val="lt1"/>
              </a:buClr>
              <a:buSzPts val="4400"/>
              <a:buFont typeface="Roboto SemiBold"/>
              <a:buNone/>
              <a:defRPr sz="4400" b="1" i="0" u="none" strike="noStrike" cap="none">
                <a:solidFill>
                  <a:schemeClr val="lt1"/>
                </a:solidFill>
                <a:latin typeface="Roboto SemiBold"/>
                <a:ea typeface="Roboto SemiBold"/>
                <a:cs typeface="Roboto SemiBold"/>
                <a:sym typeface="Roboto SemiBold"/>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9" name="Google Shape;9;p7"/>
          <p:cNvSpPr txBox="1">
            <a:spLocks noGrp="1"/>
          </p:cNvSpPr>
          <p:nvPr>
            <p:ph type="body" idx="1"/>
          </p:nvPr>
        </p:nvSpPr>
        <p:spPr>
          <a:xfrm>
            <a:off x="838200" y="2613805"/>
            <a:ext cx="10515600" cy="3416060"/>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110000"/>
              </a:lnSpc>
              <a:spcBef>
                <a:spcPts val="1000"/>
              </a:spcBef>
              <a:spcAft>
                <a:spcPts val="0"/>
              </a:spcAft>
              <a:buClr>
                <a:srgbClr val="520006"/>
              </a:buClr>
              <a:buSzPts val="2800"/>
              <a:buFont typeface="Arial"/>
              <a:buChar char="•"/>
              <a:defRPr sz="2800" b="0" i="0" u="none" strike="noStrike" cap="none">
                <a:solidFill>
                  <a:schemeClr val="lt1"/>
                </a:solidFill>
                <a:latin typeface="Roboto"/>
                <a:ea typeface="Roboto"/>
                <a:cs typeface="Roboto"/>
                <a:sym typeface="Roboto"/>
              </a:defRPr>
            </a:lvl1pPr>
            <a:lvl2pPr marL="914400" marR="0" lvl="1" indent="-381000" algn="l" rtl="0">
              <a:lnSpc>
                <a:spcPct val="110000"/>
              </a:lnSpc>
              <a:spcBef>
                <a:spcPts val="500"/>
              </a:spcBef>
              <a:spcAft>
                <a:spcPts val="0"/>
              </a:spcAft>
              <a:buClr>
                <a:srgbClr val="520006"/>
              </a:buClr>
              <a:buSzPts val="2400"/>
              <a:buFont typeface="Arial"/>
              <a:buChar char="•"/>
              <a:defRPr sz="2400" b="0" i="0" u="none" strike="noStrike" cap="none">
                <a:solidFill>
                  <a:schemeClr val="lt1"/>
                </a:solidFill>
                <a:latin typeface="Roboto"/>
                <a:ea typeface="Roboto"/>
                <a:cs typeface="Roboto"/>
                <a:sym typeface="Roboto"/>
              </a:defRPr>
            </a:lvl2pPr>
            <a:lvl3pPr marL="1371600" marR="0" lvl="2" indent="-355600" algn="l" rtl="0">
              <a:lnSpc>
                <a:spcPct val="110000"/>
              </a:lnSpc>
              <a:spcBef>
                <a:spcPts val="500"/>
              </a:spcBef>
              <a:spcAft>
                <a:spcPts val="0"/>
              </a:spcAft>
              <a:buClr>
                <a:srgbClr val="520006"/>
              </a:buClr>
              <a:buSzPts val="2000"/>
              <a:buFont typeface="Arial"/>
              <a:buChar char="•"/>
              <a:defRPr sz="2000" b="0" i="0" u="none" strike="noStrike" cap="none">
                <a:solidFill>
                  <a:schemeClr val="lt1"/>
                </a:solidFill>
                <a:latin typeface="Roboto"/>
                <a:ea typeface="Roboto"/>
                <a:cs typeface="Roboto"/>
                <a:sym typeface="Roboto"/>
              </a:defRPr>
            </a:lvl3pPr>
            <a:lvl4pPr marL="1828800" marR="0" lvl="3" indent="-342900" algn="l" rtl="0">
              <a:lnSpc>
                <a:spcPct val="110000"/>
              </a:lnSpc>
              <a:spcBef>
                <a:spcPts val="500"/>
              </a:spcBef>
              <a:spcAft>
                <a:spcPts val="0"/>
              </a:spcAft>
              <a:buClr>
                <a:srgbClr val="520006"/>
              </a:buClr>
              <a:buSzPts val="1800"/>
              <a:buFont typeface="Arial"/>
              <a:buChar char="•"/>
              <a:defRPr sz="1800" b="0" i="0" u="none" strike="noStrike" cap="none">
                <a:solidFill>
                  <a:schemeClr val="lt1"/>
                </a:solidFill>
                <a:latin typeface="Roboto"/>
                <a:ea typeface="Roboto"/>
                <a:cs typeface="Roboto"/>
                <a:sym typeface="Roboto"/>
              </a:defRPr>
            </a:lvl4pPr>
            <a:lvl5pPr marL="2286000" marR="0" lvl="4" indent="-342900" algn="l" rtl="0">
              <a:lnSpc>
                <a:spcPct val="110000"/>
              </a:lnSpc>
              <a:spcBef>
                <a:spcPts val="500"/>
              </a:spcBef>
              <a:spcAft>
                <a:spcPts val="0"/>
              </a:spcAft>
              <a:buClr>
                <a:srgbClr val="520006"/>
              </a:buClr>
              <a:buSzPts val="1800"/>
              <a:buFont typeface="Arial"/>
              <a:buChar char="•"/>
              <a:defRPr sz="1800" b="0" i="0" u="none" strike="noStrike" cap="none">
                <a:solidFill>
                  <a:schemeClr val="lt1"/>
                </a:solidFill>
                <a:latin typeface="Roboto"/>
                <a:ea typeface="Roboto"/>
                <a:cs typeface="Roboto"/>
                <a:sym typeface="Robo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Roboto"/>
                <a:ea typeface="Roboto"/>
                <a:cs typeface="Roboto"/>
                <a:sym typeface="Roboto"/>
              </a:defRPr>
            </a:lvl9pPr>
          </a:lstStyle>
          <a:p>
            <a:endParaRPr/>
          </a:p>
        </p:txBody>
      </p:sp>
      <p:sp>
        <p:nvSpPr>
          <p:cNvPr id="10" name="Google Shape;10;p7"/>
          <p:cNvSpPr txBox="1">
            <a:spLocks noGrp="1"/>
          </p:cNvSpPr>
          <p:nvPr>
            <p:ph type="sldNum" idx="12"/>
          </p:nvPr>
        </p:nvSpPr>
        <p:spPr>
          <a:xfrm>
            <a:off x="8610600" y="632460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900" b="0" i="0" u="none" strike="noStrike" cap="none">
                <a:solidFill>
                  <a:schemeClr val="lt1"/>
                </a:solidFill>
                <a:latin typeface="Roboto"/>
                <a:ea typeface="Roboto"/>
                <a:cs typeface="Roboto"/>
                <a:sym typeface="Roboto"/>
              </a:defRPr>
            </a:lvl1pPr>
            <a:lvl2pPr marL="0" marR="0" lvl="1" indent="0" algn="r" rtl="0">
              <a:spcBef>
                <a:spcPts val="0"/>
              </a:spcBef>
              <a:buNone/>
              <a:defRPr sz="900" b="0" i="0" u="none" strike="noStrike" cap="none">
                <a:solidFill>
                  <a:schemeClr val="lt1"/>
                </a:solidFill>
                <a:latin typeface="Roboto"/>
                <a:ea typeface="Roboto"/>
                <a:cs typeface="Roboto"/>
                <a:sym typeface="Roboto"/>
              </a:defRPr>
            </a:lvl2pPr>
            <a:lvl3pPr marL="0" marR="0" lvl="2" indent="0" algn="r" rtl="0">
              <a:spcBef>
                <a:spcPts val="0"/>
              </a:spcBef>
              <a:buNone/>
              <a:defRPr sz="900" b="0" i="0" u="none" strike="noStrike" cap="none">
                <a:solidFill>
                  <a:schemeClr val="lt1"/>
                </a:solidFill>
                <a:latin typeface="Roboto"/>
                <a:ea typeface="Roboto"/>
                <a:cs typeface="Roboto"/>
                <a:sym typeface="Roboto"/>
              </a:defRPr>
            </a:lvl3pPr>
            <a:lvl4pPr marL="0" marR="0" lvl="3" indent="0" algn="r" rtl="0">
              <a:spcBef>
                <a:spcPts val="0"/>
              </a:spcBef>
              <a:buNone/>
              <a:defRPr sz="900" b="0" i="0" u="none" strike="noStrike" cap="none">
                <a:solidFill>
                  <a:schemeClr val="lt1"/>
                </a:solidFill>
                <a:latin typeface="Roboto"/>
                <a:ea typeface="Roboto"/>
                <a:cs typeface="Roboto"/>
                <a:sym typeface="Roboto"/>
              </a:defRPr>
            </a:lvl4pPr>
            <a:lvl5pPr marL="0" marR="0" lvl="4" indent="0" algn="r" rtl="0">
              <a:spcBef>
                <a:spcPts val="0"/>
              </a:spcBef>
              <a:buNone/>
              <a:defRPr sz="900" b="0" i="0" u="none" strike="noStrike" cap="none">
                <a:solidFill>
                  <a:schemeClr val="lt1"/>
                </a:solidFill>
                <a:latin typeface="Roboto"/>
                <a:ea typeface="Roboto"/>
                <a:cs typeface="Roboto"/>
                <a:sym typeface="Roboto"/>
              </a:defRPr>
            </a:lvl5pPr>
            <a:lvl6pPr marL="0" marR="0" lvl="5" indent="0" algn="r" rtl="0">
              <a:spcBef>
                <a:spcPts val="0"/>
              </a:spcBef>
              <a:buNone/>
              <a:defRPr sz="900" b="0" i="0" u="none" strike="noStrike" cap="none">
                <a:solidFill>
                  <a:schemeClr val="lt1"/>
                </a:solidFill>
                <a:latin typeface="Roboto"/>
                <a:ea typeface="Roboto"/>
                <a:cs typeface="Roboto"/>
                <a:sym typeface="Roboto"/>
              </a:defRPr>
            </a:lvl6pPr>
            <a:lvl7pPr marL="0" marR="0" lvl="6" indent="0" algn="r" rtl="0">
              <a:spcBef>
                <a:spcPts val="0"/>
              </a:spcBef>
              <a:buNone/>
              <a:defRPr sz="900" b="0" i="0" u="none" strike="noStrike" cap="none">
                <a:solidFill>
                  <a:schemeClr val="lt1"/>
                </a:solidFill>
                <a:latin typeface="Roboto"/>
                <a:ea typeface="Roboto"/>
                <a:cs typeface="Roboto"/>
                <a:sym typeface="Roboto"/>
              </a:defRPr>
            </a:lvl7pPr>
            <a:lvl8pPr marL="0" marR="0" lvl="7" indent="0" algn="r" rtl="0">
              <a:spcBef>
                <a:spcPts val="0"/>
              </a:spcBef>
              <a:buNone/>
              <a:defRPr sz="900" b="0" i="0" u="none" strike="noStrike" cap="none">
                <a:solidFill>
                  <a:schemeClr val="lt1"/>
                </a:solidFill>
                <a:latin typeface="Roboto"/>
                <a:ea typeface="Roboto"/>
                <a:cs typeface="Roboto"/>
                <a:sym typeface="Roboto"/>
              </a:defRPr>
            </a:lvl8pPr>
            <a:lvl9pPr marL="0" marR="0" lvl="8" indent="0" algn="r" rtl="0">
              <a:spcBef>
                <a:spcPts val="0"/>
              </a:spcBef>
              <a:buNone/>
              <a:defRPr sz="900" b="0" i="0" u="none" strike="noStrike" cap="none">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tr-TR"/>
              <a:t>‹#›</a:t>
            </a:fld>
            <a:endParaRPr/>
          </a:p>
        </p:txBody>
      </p:sp>
      <p:pic>
        <p:nvPicPr>
          <p:cNvPr id="11" name="Google Shape;11;p7"/>
          <p:cNvPicPr preferRelativeResize="0"/>
          <p:nvPr/>
        </p:nvPicPr>
        <p:blipFill rotWithShape="1">
          <a:blip r:embed="rId11">
            <a:alphaModFix/>
          </a:blip>
          <a:srcRect/>
          <a:stretch/>
        </p:blipFill>
        <p:spPr>
          <a:xfrm>
            <a:off x="838200" y="186072"/>
            <a:ext cx="716842" cy="720000"/>
          </a:xfrm>
          <a:prstGeom prst="rect">
            <a:avLst/>
          </a:prstGeom>
          <a:noFill/>
          <a:ln>
            <a:noFill/>
          </a:ln>
        </p:spPr>
      </p:pic>
      <p:pic>
        <p:nvPicPr>
          <p:cNvPr id="12" name="Google Shape;12;p7" descr="A black background with white text&#10;&#10;Description automatically generated"/>
          <p:cNvPicPr preferRelativeResize="0"/>
          <p:nvPr/>
        </p:nvPicPr>
        <p:blipFill rotWithShape="1">
          <a:blip r:embed="rId12">
            <a:alphaModFix/>
          </a:blip>
          <a:srcRect/>
          <a:stretch/>
        </p:blipFill>
        <p:spPr>
          <a:xfrm>
            <a:off x="803696" y="6243107"/>
            <a:ext cx="2212676" cy="493676"/>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www.ordemdospsicologos.pt/ficheiros/documentos/comorecuperaremocionalmentesituacoesincendio.pdf" TargetMode="External"/><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2" name="Google Shape;72;p1"/>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ctr" anchorCtr="0">
            <a:normAutofit/>
          </a:bodyPr>
          <a:lstStyle/>
          <a:p>
            <a:pPr lvl="0"/>
            <a:r>
              <a:rPr lang="tr-TR" b="0" dirty="0"/>
              <a:t>Acil Durum Yönetimi: Hazırlık, İşbirliği, Eğitim</a:t>
            </a:r>
            <a:endParaRPr dirty="0"/>
          </a:p>
        </p:txBody>
      </p:sp>
      <p:sp>
        <p:nvSpPr>
          <p:cNvPr id="73" name="Google Shape;73;p1"/>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p>
            <a:pPr marL="0" lvl="0" indent="0">
              <a:spcBef>
                <a:spcPts val="0"/>
              </a:spcBef>
            </a:pPr>
            <a:r>
              <a:rPr lang="tr-TR" dirty="0"/>
              <a:t>Acil durum yönetiminde birden fazla sorumluluğu yerine getirmenin temel adımları</a:t>
            </a:r>
            <a:endParaRP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78" name="Google Shape;78;p2"/>
          <p:cNvSpPr txBox="1">
            <a:spLocks noGrp="1"/>
          </p:cNvSpPr>
          <p:nvPr>
            <p:ph type="title"/>
          </p:nvPr>
        </p:nvSpPr>
        <p:spPr>
          <a:xfrm>
            <a:off x="250371" y="1103627"/>
            <a:ext cx="10515600" cy="659860"/>
          </a:xfrm>
          <a:prstGeom prst="rect">
            <a:avLst/>
          </a:prstGeom>
          <a:noFill/>
          <a:ln>
            <a:noFill/>
          </a:ln>
        </p:spPr>
        <p:txBody>
          <a:bodyPr spcFirstLastPara="1" wrap="square" lIns="91425" tIns="45700" rIns="91425" bIns="45700" anchor="ctr" anchorCtr="0">
            <a:normAutofit fontScale="90000"/>
          </a:bodyPr>
          <a:lstStyle/>
          <a:p>
            <a:pPr lvl="0">
              <a:buSzPct val="100000"/>
            </a:pPr>
            <a:r>
              <a:rPr lang="tr-TR" sz="3900" dirty="0"/>
              <a:t>Acil durum yönetimi şunları içerir:</a:t>
            </a:r>
            <a:endParaRPr sz="3900" dirty="0"/>
          </a:p>
        </p:txBody>
      </p:sp>
      <p:sp>
        <p:nvSpPr>
          <p:cNvPr id="79" name="Google Shape;79;p2"/>
          <p:cNvSpPr txBox="1">
            <a:spLocks noGrp="1"/>
          </p:cNvSpPr>
          <p:nvPr>
            <p:ph type="body" idx="1"/>
          </p:nvPr>
        </p:nvSpPr>
        <p:spPr>
          <a:xfrm>
            <a:off x="250371" y="1763487"/>
            <a:ext cx="10515600" cy="1146697"/>
          </a:xfrm>
          <a:prstGeom prst="rect">
            <a:avLst/>
          </a:prstGeom>
          <a:noFill/>
          <a:ln>
            <a:noFill/>
          </a:ln>
        </p:spPr>
        <p:txBody>
          <a:bodyPr spcFirstLastPara="1" wrap="square" lIns="91425" tIns="45700" rIns="91425" bIns="45700" anchor="t" anchorCtr="0">
            <a:normAutofit fontScale="85000" lnSpcReduction="20000"/>
          </a:bodyPr>
          <a:lstStyle/>
          <a:p>
            <a:pPr marL="342900" lvl="0">
              <a:spcBef>
                <a:spcPts val="0"/>
              </a:spcBef>
              <a:buSzPct val="100000"/>
              <a:buFont typeface="Noto Sans Symbols"/>
              <a:buChar char="✔"/>
            </a:pPr>
            <a:r>
              <a:rPr lang="tr-TR" b="1" dirty="0"/>
              <a:t>görevleri dağıtmak ve kaynakları tahsis </a:t>
            </a:r>
            <a:r>
              <a:rPr lang="tr-TR" b="1" dirty="0" smtClean="0"/>
              <a:t>etmek</a:t>
            </a:r>
          </a:p>
          <a:p>
            <a:pPr marL="342900" lvl="0">
              <a:spcBef>
                <a:spcPts val="0"/>
              </a:spcBef>
              <a:buSzPct val="100000"/>
              <a:buFont typeface="Noto Sans Symbols"/>
              <a:buChar char="✔"/>
            </a:pPr>
            <a:r>
              <a:rPr lang="tr-TR" b="1" dirty="0" smtClean="0"/>
              <a:t>personelin </a:t>
            </a:r>
            <a:r>
              <a:rPr lang="tr-TR" b="1" dirty="0"/>
              <a:t>güvenliğini </a:t>
            </a:r>
            <a:r>
              <a:rPr lang="tr-TR" b="1" dirty="0" smtClean="0"/>
              <a:t>sağlamak</a:t>
            </a:r>
          </a:p>
          <a:p>
            <a:pPr marL="342900" lvl="0">
              <a:spcBef>
                <a:spcPts val="0"/>
              </a:spcBef>
              <a:buSzPct val="100000"/>
              <a:buFont typeface="Noto Sans Symbols"/>
              <a:buChar char="✔"/>
            </a:pPr>
            <a:r>
              <a:rPr lang="tr-TR" b="1" dirty="0" smtClean="0"/>
              <a:t>afet </a:t>
            </a:r>
            <a:r>
              <a:rPr lang="tr-TR" b="1" dirty="0"/>
              <a:t>mağdurlarına yardım etmek</a:t>
            </a:r>
            <a:endParaRPr b="1" dirty="0"/>
          </a:p>
        </p:txBody>
      </p:sp>
      <p:sp>
        <p:nvSpPr>
          <p:cNvPr id="80" name="Google Shape;80;p2"/>
          <p:cNvSpPr txBox="1"/>
          <p:nvPr/>
        </p:nvSpPr>
        <p:spPr>
          <a:xfrm>
            <a:off x="250371" y="2910184"/>
            <a:ext cx="10515600" cy="659860"/>
          </a:xfrm>
          <a:prstGeom prst="rect">
            <a:avLst/>
          </a:prstGeom>
          <a:noFill/>
          <a:ln>
            <a:noFill/>
          </a:ln>
        </p:spPr>
        <p:txBody>
          <a:bodyPr spcFirstLastPara="1" wrap="square" lIns="91425" tIns="45700" rIns="91425" bIns="45700" anchor="ctr" anchorCtr="0">
            <a:normAutofit fontScale="97500" lnSpcReduction="10000"/>
          </a:bodyPr>
          <a:lstStyle/>
          <a:p>
            <a:pPr lvl="0">
              <a:buClr>
                <a:schemeClr val="dk1"/>
              </a:buClr>
              <a:buSzPct val="100000"/>
            </a:pPr>
            <a:r>
              <a:rPr lang="tr-TR" sz="3900" b="1" dirty="0">
                <a:solidFill>
                  <a:schemeClr val="dk1"/>
                </a:solidFill>
                <a:latin typeface="Roboto SemiBold"/>
                <a:ea typeface="Roboto SemiBold"/>
                <a:cs typeface="Roboto SemiBold"/>
                <a:sym typeface="Roboto SemiBold"/>
              </a:rPr>
              <a:t>Acil durum yöneticileri şunları yapmalıdır:</a:t>
            </a:r>
            <a:endParaRPr sz="3900" b="1" i="0" u="none" strike="noStrike" cap="none" dirty="0">
              <a:solidFill>
                <a:schemeClr val="dk1"/>
              </a:solidFill>
              <a:latin typeface="Roboto SemiBold"/>
              <a:ea typeface="Roboto SemiBold"/>
              <a:cs typeface="Roboto SemiBold"/>
              <a:sym typeface="Roboto SemiBold"/>
            </a:endParaRPr>
          </a:p>
        </p:txBody>
      </p:sp>
      <p:sp>
        <p:nvSpPr>
          <p:cNvPr id="81" name="Google Shape;81;p2"/>
          <p:cNvSpPr txBox="1"/>
          <p:nvPr/>
        </p:nvSpPr>
        <p:spPr>
          <a:xfrm>
            <a:off x="250371" y="3570044"/>
            <a:ext cx="10515600" cy="1146697"/>
          </a:xfrm>
          <a:prstGeom prst="rect">
            <a:avLst/>
          </a:prstGeom>
          <a:noFill/>
          <a:ln>
            <a:noFill/>
          </a:ln>
        </p:spPr>
        <p:txBody>
          <a:bodyPr spcFirstLastPara="1" wrap="square" lIns="91425" tIns="45700" rIns="91425" bIns="45700" anchor="t" anchorCtr="0">
            <a:noAutofit/>
          </a:bodyPr>
          <a:lstStyle/>
          <a:p>
            <a:pPr marL="342900" lvl="0" indent="-339725">
              <a:lnSpc>
                <a:spcPct val="110000"/>
              </a:lnSpc>
              <a:buClr>
                <a:srgbClr val="520006"/>
              </a:buClr>
              <a:buSzPts val="1700"/>
              <a:buFont typeface="Noto Sans Symbols"/>
              <a:buChar char="✔"/>
            </a:pPr>
            <a:r>
              <a:rPr lang="tr-TR" sz="1700" b="1" dirty="0">
                <a:solidFill>
                  <a:schemeClr val="lt1"/>
                </a:solidFill>
                <a:latin typeface="Roboto"/>
                <a:ea typeface="Roboto"/>
                <a:cs typeface="Roboto"/>
                <a:sym typeface="Roboto"/>
              </a:rPr>
              <a:t>acil durum yönetimi çerçeveleri </a:t>
            </a:r>
            <a:r>
              <a:rPr lang="tr-TR" sz="1700" b="1" dirty="0" smtClean="0">
                <a:solidFill>
                  <a:schemeClr val="lt1"/>
                </a:solidFill>
                <a:latin typeface="Roboto"/>
                <a:ea typeface="Roboto"/>
                <a:cs typeface="Roboto"/>
                <a:sym typeface="Roboto"/>
              </a:rPr>
              <a:t>oluşturmak</a:t>
            </a:r>
          </a:p>
          <a:p>
            <a:pPr marL="342900" lvl="0" indent="-339725">
              <a:lnSpc>
                <a:spcPct val="110000"/>
              </a:lnSpc>
              <a:buClr>
                <a:srgbClr val="520006"/>
              </a:buClr>
              <a:buSzPts val="1700"/>
              <a:buFont typeface="Noto Sans Symbols"/>
              <a:buChar char="✔"/>
            </a:pPr>
            <a:r>
              <a:rPr lang="tr-TR" sz="1700" b="1" dirty="0" smtClean="0">
                <a:solidFill>
                  <a:schemeClr val="lt1"/>
                </a:solidFill>
                <a:latin typeface="Roboto"/>
                <a:ea typeface="Roboto"/>
                <a:cs typeface="Roboto"/>
                <a:sym typeface="Roboto"/>
              </a:rPr>
              <a:t>iç </a:t>
            </a:r>
            <a:r>
              <a:rPr lang="tr-TR" sz="1700" b="1" dirty="0">
                <a:solidFill>
                  <a:schemeClr val="lt1"/>
                </a:solidFill>
                <a:latin typeface="Roboto"/>
                <a:ea typeface="Roboto"/>
                <a:cs typeface="Roboto"/>
                <a:sym typeface="Roboto"/>
              </a:rPr>
              <a:t>ve dış paydaşlar arasındaki iletişimi </a:t>
            </a:r>
            <a:r>
              <a:rPr lang="tr-TR" sz="1700" b="1" dirty="0" smtClean="0">
                <a:solidFill>
                  <a:schemeClr val="lt1"/>
                </a:solidFill>
                <a:latin typeface="Roboto"/>
                <a:ea typeface="Roboto"/>
                <a:cs typeface="Roboto"/>
                <a:sym typeface="Roboto"/>
              </a:rPr>
              <a:t>kolaylaştırmak</a:t>
            </a:r>
          </a:p>
          <a:p>
            <a:pPr marL="342900" lvl="0" indent="-339725">
              <a:lnSpc>
                <a:spcPct val="110000"/>
              </a:lnSpc>
              <a:buClr>
                <a:srgbClr val="520006"/>
              </a:buClr>
              <a:buSzPts val="1700"/>
              <a:buFont typeface="Noto Sans Symbols"/>
              <a:buChar char="✔"/>
            </a:pPr>
            <a:r>
              <a:rPr lang="tr-TR" sz="1700" b="1" dirty="0" smtClean="0">
                <a:solidFill>
                  <a:schemeClr val="lt1"/>
                </a:solidFill>
                <a:latin typeface="Roboto"/>
                <a:ea typeface="Roboto"/>
                <a:cs typeface="Roboto"/>
                <a:sym typeface="Roboto"/>
              </a:rPr>
              <a:t>mesleki </a:t>
            </a:r>
            <a:r>
              <a:rPr lang="tr-TR" sz="1700" b="1" dirty="0">
                <a:solidFill>
                  <a:schemeClr val="lt1"/>
                </a:solidFill>
                <a:latin typeface="Roboto"/>
                <a:ea typeface="Roboto"/>
                <a:cs typeface="Roboto"/>
                <a:sym typeface="Roboto"/>
              </a:rPr>
              <a:t>gelişim yoluyla afet ve acil durum hazırlığını geliştirmek</a:t>
            </a:r>
            <a:endParaRPr sz="1700" b="1" i="0" u="none" strike="noStrike" cap="none" dirty="0">
              <a:solidFill>
                <a:schemeClr val="lt1"/>
              </a:solidFill>
              <a:latin typeface="Roboto"/>
              <a:ea typeface="Roboto"/>
              <a:cs typeface="Roboto"/>
              <a:sym typeface="Roboto"/>
            </a:endParaRPr>
          </a:p>
          <a:p>
            <a:pPr marL="342900" marR="0" lvl="0" indent="-231775" algn="l" rtl="0">
              <a:lnSpc>
                <a:spcPct val="110000"/>
              </a:lnSpc>
              <a:spcBef>
                <a:spcPts val="1000"/>
              </a:spcBef>
              <a:spcAft>
                <a:spcPts val="0"/>
              </a:spcAft>
              <a:buClr>
                <a:srgbClr val="520006"/>
              </a:buClr>
              <a:buSzPts val="2800"/>
              <a:buFont typeface="Noto Sans Symbols"/>
              <a:buNone/>
            </a:pPr>
            <a:endParaRPr sz="1700" b="1" i="0" u="none" strike="noStrike" cap="none" dirty="0">
              <a:solidFill>
                <a:schemeClr val="lt1"/>
              </a:solidFill>
              <a:latin typeface="Roboto"/>
              <a:ea typeface="Roboto"/>
              <a:cs typeface="Roboto"/>
              <a:sym typeface="Roboto"/>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86" name="Google Shape;86;p3"/>
          <p:cNvSpPr txBox="1">
            <a:spLocks noGrp="1"/>
          </p:cNvSpPr>
          <p:nvPr>
            <p:ph type="title"/>
          </p:nvPr>
        </p:nvSpPr>
        <p:spPr>
          <a:xfrm>
            <a:off x="261257" y="1115379"/>
            <a:ext cx="11789229" cy="1408366"/>
          </a:xfrm>
          <a:prstGeom prst="rect">
            <a:avLst/>
          </a:prstGeom>
          <a:noFill/>
          <a:ln>
            <a:noFill/>
          </a:ln>
        </p:spPr>
        <p:txBody>
          <a:bodyPr spcFirstLastPara="1" wrap="square" lIns="91425" tIns="45700" rIns="91425" bIns="45700" anchor="ctr" anchorCtr="0">
            <a:normAutofit/>
          </a:bodyPr>
          <a:lstStyle/>
          <a:p>
            <a:pPr lvl="0">
              <a:buSzPts val="3100"/>
            </a:pPr>
            <a:r>
              <a:rPr lang="tr-TR" sz="3100" dirty="0"/>
              <a:t>Acil durum yönetiminde temel konular</a:t>
            </a:r>
            <a:endParaRPr sz="3100" dirty="0"/>
          </a:p>
        </p:txBody>
      </p:sp>
      <p:sp>
        <p:nvSpPr>
          <p:cNvPr id="87" name="Google Shape;87;p3"/>
          <p:cNvSpPr txBox="1">
            <a:spLocks noGrp="1"/>
          </p:cNvSpPr>
          <p:nvPr>
            <p:ph type="body" idx="1"/>
          </p:nvPr>
        </p:nvSpPr>
        <p:spPr>
          <a:xfrm>
            <a:off x="831850" y="2523745"/>
            <a:ext cx="10515600" cy="3565905"/>
          </a:xfrm>
          <a:prstGeom prst="rect">
            <a:avLst/>
          </a:prstGeom>
          <a:noFill/>
          <a:ln>
            <a:noFill/>
          </a:ln>
        </p:spPr>
        <p:txBody>
          <a:bodyPr spcFirstLastPara="1" wrap="square" lIns="91425" tIns="45700" rIns="91425" bIns="45700" anchor="t" anchorCtr="0">
            <a:normAutofit/>
          </a:bodyPr>
          <a:lstStyle/>
          <a:p>
            <a:pPr marL="342900" lvl="0" indent="-190500" algn="l" rtl="0">
              <a:lnSpc>
                <a:spcPct val="110000"/>
              </a:lnSpc>
              <a:spcBef>
                <a:spcPts val="0"/>
              </a:spcBef>
              <a:spcAft>
                <a:spcPts val="0"/>
              </a:spcAft>
              <a:buSzPts val="2400"/>
              <a:buFont typeface="Noto Sans Symbols"/>
              <a:buNone/>
            </a:pPr>
            <a:endParaRPr b="1"/>
          </a:p>
        </p:txBody>
      </p:sp>
      <p:grpSp>
        <p:nvGrpSpPr>
          <p:cNvPr id="88" name="Google Shape;88;p3"/>
          <p:cNvGrpSpPr/>
          <p:nvPr/>
        </p:nvGrpSpPr>
        <p:grpSpPr>
          <a:xfrm>
            <a:off x="834930" y="3580364"/>
            <a:ext cx="10509438" cy="1501348"/>
            <a:chOff x="3080" y="1056619"/>
            <a:chExt cx="10509438" cy="1501348"/>
          </a:xfrm>
        </p:grpSpPr>
        <p:sp>
          <p:nvSpPr>
            <p:cNvPr id="89" name="Google Shape;89;p3"/>
            <p:cNvSpPr/>
            <p:nvPr/>
          </p:nvSpPr>
          <p:spPr>
            <a:xfrm>
              <a:off x="3080" y="1056619"/>
              <a:ext cx="3753370" cy="1501348"/>
            </a:xfrm>
            <a:prstGeom prst="chevron">
              <a:avLst>
                <a:gd name="adj" fmla="val 50000"/>
              </a:avLst>
            </a:prstGeom>
            <a:solidFill>
              <a:schemeClr val="accent1"/>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0;p3"/>
            <p:cNvSpPr txBox="1"/>
            <p:nvPr/>
          </p:nvSpPr>
          <p:spPr>
            <a:xfrm>
              <a:off x="753754" y="1056619"/>
              <a:ext cx="2252022" cy="1501348"/>
            </a:xfrm>
            <a:prstGeom prst="rect">
              <a:avLst/>
            </a:prstGeom>
            <a:noFill/>
            <a:ln>
              <a:noFill/>
            </a:ln>
          </p:spPr>
          <p:txBody>
            <a:bodyPr spcFirstLastPara="1" wrap="square" lIns="104000" tIns="34650" rIns="34650" bIns="34650" anchor="ctr" anchorCtr="0">
              <a:noAutofit/>
            </a:bodyPr>
            <a:lstStyle/>
            <a:p>
              <a:pPr lvl="0" algn="ctr">
                <a:lnSpc>
                  <a:spcPct val="90000"/>
                </a:lnSpc>
              </a:pPr>
              <a:r>
                <a:rPr lang="tr-TR" sz="2600" dirty="0">
                  <a:solidFill>
                    <a:schemeClr val="lt1"/>
                  </a:solidFill>
                  <a:latin typeface="Roboto"/>
                  <a:ea typeface="Roboto"/>
                  <a:cs typeface="Roboto"/>
                  <a:sym typeface="Roboto"/>
                </a:rPr>
                <a:t>Acil Durum Hazırlık Planları</a:t>
              </a:r>
              <a:endParaRPr sz="2600" b="0" i="0" u="none" strike="noStrike" cap="none" dirty="0">
                <a:solidFill>
                  <a:schemeClr val="lt1"/>
                </a:solidFill>
                <a:latin typeface="Roboto"/>
                <a:ea typeface="Roboto"/>
                <a:cs typeface="Roboto"/>
                <a:sym typeface="Roboto"/>
              </a:endParaRPr>
            </a:p>
          </p:txBody>
        </p:sp>
        <p:sp>
          <p:nvSpPr>
            <p:cNvPr id="91" name="Google Shape;91;p3"/>
            <p:cNvSpPr/>
            <p:nvPr/>
          </p:nvSpPr>
          <p:spPr>
            <a:xfrm>
              <a:off x="3381114" y="1056619"/>
              <a:ext cx="3753370" cy="1501348"/>
            </a:xfrm>
            <a:prstGeom prst="chevron">
              <a:avLst>
                <a:gd name="adj" fmla="val 50000"/>
              </a:avLst>
            </a:prstGeom>
            <a:solidFill>
              <a:schemeClr val="accent1"/>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2;p3"/>
            <p:cNvSpPr txBox="1"/>
            <p:nvPr/>
          </p:nvSpPr>
          <p:spPr>
            <a:xfrm>
              <a:off x="4131788" y="1056619"/>
              <a:ext cx="2252022" cy="1501348"/>
            </a:xfrm>
            <a:prstGeom prst="rect">
              <a:avLst/>
            </a:prstGeom>
            <a:noFill/>
            <a:ln>
              <a:noFill/>
            </a:ln>
          </p:spPr>
          <p:txBody>
            <a:bodyPr spcFirstLastPara="1" wrap="square" lIns="104000" tIns="34650" rIns="34650" bIns="34650" anchor="ctr" anchorCtr="0">
              <a:noAutofit/>
            </a:bodyPr>
            <a:lstStyle/>
            <a:p>
              <a:pPr lvl="0" algn="ctr">
                <a:lnSpc>
                  <a:spcPct val="90000"/>
                </a:lnSpc>
              </a:pPr>
              <a:r>
                <a:rPr lang="tr-TR" sz="2600" dirty="0">
                  <a:solidFill>
                    <a:schemeClr val="lt1"/>
                  </a:solidFill>
                  <a:latin typeface="Roboto"/>
                  <a:ea typeface="Roboto"/>
                  <a:cs typeface="Roboto"/>
                  <a:sym typeface="Roboto"/>
                </a:rPr>
                <a:t>Acil Durumlar için İşbirliği</a:t>
              </a:r>
              <a:endParaRPr sz="2600" b="0" i="0" u="none" strike="noStrike" cap="none" dirty="0">
                <a:solidFill>
                  <a:schemeClr val="lt1"/>
                </a:solidFill>
                <a:latin typeface="Roboto"/>
                <a:ea typeface="Roboto"/>
                <a:cs typeface="Roboto"/>
                <a:sym typeface="Roboto"/>
              </a:endParaRPr>
            </a:p>
          </p:txBody>
        </p:sp>
        <p:sp>
          <p:nvSpPr>
            <p:cNvPr id="93" name="Google Shape;93;p3"/>
            <p:cNvSpPr/>
            <p:nvPr/>
          </p:nvSpPr>
          <p:spPr>
            <a:xfrm>
              <a:off x="6759148" y="1056619"/>
              <a:ext cx="3753370" cy="1501348"/>
            </a:xfrm>
            <a:prstGeom prst="chevron">
              <a:avLst>
                <a:gd name="adj" fmla="val 50000"/>
              </a:avLst>
            </a:prstGeom>
            <a:solidFill>
              <a:schemeClr val="accent1"/>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94;p3"/>
            <p:cNvSpPr txBox="1"/>
            <p:nvPr/>
          </p:nvSpPr>
          <p:spPr>
            <a:xfrm>
              <a:off x="7509822" y="1056619"/>
              <a:ext cx="2252022" cy="1501348"/>
            </a:xfrm>
            <a:prstGeom prst="rect">
              <a:avLst/>
            </a:prstGeom>
            <a:noFill/>
            <a:ln>
              <a:noFill/>
            </a:ln>
          </p:spPr>
          <p:txBody>
            <a:bodyPr spcFirstLastPara="1" wrap="square" lIns="104000" tIns="34650" rIns="34650" bIns="34650" anchor="ctr" anchorCtr="0">
              <a:noAutofit/>
            </a:bodyPr>
            <a:lstStyle/>
            <a:p>
              <a:pPr lvl="0" algn="ctr">
                <a:lnSpc>
                  <a:spcPct val="90000"/>
                </a:lnSpc>
              </a:pPr>
              <a:r>
                <a:rPr lang="tr-TR" sz="2600" dirty="0">
                  <a:solidFill>
                    <a:schemeClr val="lt1"/>
                  </a:solidFill>
                  <a:latin typeface="Roboto"/>
                  <a:ea typeface="Roboto"/>
                  <a:cs typeface="Roboto"/>
                  <a:sym typeface="Roboto"/>
                </a:rPr>
                <a:t>Sürekli Eğitim</a:t>
              </a:r>
              <a:endParaRPr sz="2600" b="0" i="0" u="none" strike="noStrike" cap="none" dirty="0">
                <a:solidFill>
                  <a:schemeClr val="lt1"/>
                </a:solidFill>
                <a:latin typeface="Roboto"/>
                <a:ea typeface="Roboto"/>
                <a:cs typeface="Roboto"/>
                <a:sym typeface="Roboto"/>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4"/>
          <p:cNvSpPr txBox="1">
            <a:spLocks noGrp="1"/>
          </p:cNvSpPr>
          <p:nvPr>
            <p:ph type="title"/>
          </p:nvPr>
        </p:nvSpPr>
        <p:spPr>
          <a:xfrm>
            <a:off x="838200" y="940341"/>
            <a:ext cx="10515600" cy="953774"/>
          </a:xfrm>
          <a:prstGeom prst="rect">
            <a:avLst/>
          </a:prstGeom>
          <a:noFill/>
          <a:ln>
            <a:noFill/>
          </a:ln>
        </p:spPr>
        <p:txBody>
          <a:bodyPr spcFirstLastPara="1" wrap="square" lIns="91425" tIns="45700" rIns="91425" bIns="45700" anchor="ctr" anchorCtr="0">
            <a:normAutofit/>
          </a:bodyPr>
          <a:lstStyle/>
          <a:p>
            <a:pPr lvl="0"/>
            <a:r>
              <a:rPr lang="tr-TR" dirty="0"/>
              <a:t>Acil Durum Yönetimi Uygulamaları</a:t>
            </a:r>
            <a:endParaRPr dirty="0"/>
          </a:p>
        </p:txBody>
      </p:sp>
      <p:grpSp>
        <p:nvGrpSpPr>
          <p:cNvPr id="100" name="Google Shape;100;p4"/>
          <p:cNvGrpSpPr/>
          <p:nvPr/>
        </p:nvGrpSpPr>
        <p:grpSpPr>
          <a:xfrm>
            <a:off x="841443" y="1974027"/>
            <a:ext cx="10509113" cy="4058035"/>
            <a:chOff x="3243" y="80139"/>
            <a:chExt cx="10509113" cy="4058035"/>
          </a:xfrm>
        </p:grpSpPr>
        <p:sp>
          <p:nvSpPr>
            <p:cNvPr id="101" name="Google Shape;101;p4"/>
            <p:cNvSpPr/>
            <p:nvPr/>
          </p:nvSpPr>
          <p:spPr>
            <a:xfrm>
              <a:off x="3243" y="113150"/>
              <a:ext cx="2220342" cy="730169"/>
            </a:xfrm>
            <a:prstGeom prst="roundRect">
              <a:avLst>
                <a:gd name="adj" fmla="val 10000"/>
              </a:avLst>
            </a:prstGeom>
            <a:solidFill>
              <a:schemeClr val="accent1"/>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02;p4"/>
            <p:cNvSpPr txBox="1"/>
            <p:nvPr/>
          </p:nvSpPr>
          <p:spPr>
            <a:xfrm>
              <a:off x="3243" y="113150"/>
              <a:ext cx="2220342" cy="486779"/>
            </a:xfrm>
            <a:prstGeom prst="rect">
              <a:avLst/>
            </a:prstGeom>
            <a:noFill/>
            <a:ln>
              <a:noFill/>
            </a:ln>
          </p:spPr>
          <p:txBody>
            <a:bodyPr spcFirstLastPara="1" wrap="square" lIns="92450" tIns="92450" rIns="92450" bIns="49525" anchor="t" anchorCtr="0">
              <a:noAutofit/>
            </a:bodyPr>
            <a:lstStyle/>
            <a:p>
              <a:pPr lvl="0">
                <a:lnSpc>
                  <a:spcPct val="90000"/>
                </a:lnSpc>
              </a:pPr>
              <a:r>
                <a:rPr lang="tr-TR" sz="1200" dirty="0">
                  <a:solidFill>
                    <a:schemeClr val="lt1"/>
                  </a:solidFill>
                  <a:latin typeface="Roboto"/>
                  <a:ea typeface="Roboto"/>
                  <a:cs typeface="Roboto"/>
                  <a:sym typeface="Roboto"/>
                </a:rPr>
                <a:t>Acil Durum Hazırlık Planları</a:t>
              </a:r>
              <a:endParaRPr sz="1300" b="0" i="0" u="none" strike="noStrike" cap="none" dirty="0">
                <a:solidFill>
                  <a:schemeClr val="lt1"/>
                </a:solidFill>
                <a:latin typeface="Roboto"/>
                <a:ea typeface="Roboto"/>
                <a:cs typeface="Roboto"/>
                <a:sym typeface="Roboto"/>
              </a:endParaRPr>
            </a:p>
          </p:txBody>
        </p:sp>
        <p:sp>
          <p:nvSpPr>
            <p:cNvPr id="103" name="Google Shape;103;p4"/>
            <p:cNvSpPr/>
            <p:nvPr/>
          </p:nvSpPr>
          <p:spPr>
            <a:xfrm>
              <a:off x="300256" y="599930"/>
              <a:ext cx="2535852" cy="3538244"/>
            </a:xfrm>
            <a:prstGeom prst="roundRect">
              <a:avLst>
                <a:gd name="adj" fmla="val 10000"/>
              </a:avLst>
            </a:prstGeom>
            <a:solidFill>
              <a:schemeClr val="lt1">
                <a:alpha val="89803"/>
              </a:schemeClr>
            </a:solidFill>
            <a:ln w="12700" cap="flat" cmpd="sng">
              <a:solidFill>
                <a:schemeClr val="accen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4"/>
            <p:cNvSpPr txBox="1"/>
            <p:nvPr/>
          </p:nvSpPr>
          <p:spPr>
            <a:xfrm>
              <a:off x="374529" y="674203"/>
              <a:ext cx="2387306" cy="3389698"/>
            </a:xfrm>
            <a:prstGeom prst="rect">
              <a:avLst/>
            </a:prstGeom>
            <a:noFill/>
            <a:ln>
              <a:noFill/>
            </a:ln>
          </p:spPr>
          <p:txBody>
            <a:bodyPr spcFirstLastPara="1" wrap="square" lIns="92450" tIns="92450" rIns="92450" bIns="92450" anchor="t" anchorCtr="0">
              <a:noAutofit/>
            </a:bodyPr>
            <a:lstStyle/>
            <a:p>
              <a:pPr marL="114300" lvl="1" indent="-114300">
                <a:lnSpc>
                  <a:spcPct val="90000"/>
                </a:lnSpc>
                <a:buClr>
                  <a:schemeClr val="dk1"/>
                </a:buClr>
                <a:buSzPts val="1300"/>
                <a:buFont typeface="Roboto"/>
                <a:buChar char="•"/>
              </a:pPr>
              <a:r>
                <a:rPr lang="tr-TR" sz="1300" dirty="0">
                  <a:solidFill>
                    <a:schemeClr val="dk1"/>
                  </a:solidFill>
                  <a:latin typeface="Roboto"/>
                  <a:ea typeface="Roboto"/>
                  <a:cs typeface="Roboto"/>
                  <a:sym typeface="Roboto"/>
                </a:rPr>
                <a:t>farklı senaryolar için ayrıntılı protokoller </a:t>
              </a:r>
              <a:r>
                <a:rPr lang="tr-TR" sz="1300" dirty="0" smtClean="0">
                  <a:solidFill>
                    <a:schemeClr val="dk1"/>
                  </a:solidFill>
                  <a:latin typeface="Roboto"/>
                  <a:ea typeface="Roboto"/>
                  <a:cs typeface="Roboto"/>
                  <a:sym typeface="Roboto"/>
                </a:rPr>
                <a:t>geliştirmek</a:t>
              </a:r>
            </a:p>
            <a:p>
              <a:pPr marL="114300" lvl="1" indent="-114300">
                <a:lnSpc>
                  <a:spcPct val="90000"/>
                </a:lnSpc>
                <a:buClr>
                  <a:schemeClr val="dk1"/>
                </a:buClr>
                <a:buSzPts val="1300"/>
                <a:buFont typeface="Roboto"/>
                <a:buChar char="•"/>
              </a:pPr>
              <a:r>
                <a:rPr lang="tr-TR" sz="1300" dirty="0" smtClean="0">
                  <a:solidFill>
                    <a:schemeClr val="dk1"/>
                  </a:solidFill>
                  <a:latin typeface="Roboto"/>
                  <a:ea typeface="Roboto"/>
                  <a:cs typeface="Roboto"/>
                  <a:sym typeface="Roboto"/>
                </a:rPr>
                <a:t>senaryo </a:t>
              </a:r>
              <a:r>
                <a:rPr lang="tr-TR" sz="1300" dirty="0">
                  <a:solidFill>
                    <a:schemeClr val="dk1"/>
                  </a:solidFill>
                  <a:latin typeface="Roboto"/>
                  <a:ea typeface="Roboto"/>
                  <a:cs typeface="Roboto"/>
                  <a:sym typeface="Roboto"/>
                </a:rPr>
                <a:t>temelli eğitimler </a:t>
              </a:r>
              <a:r>
                <a:rPr lang="tr-TR" sz="1300" dirty="0" smtClean="0">
                  <a:solidFill>
                    <a:schemeClr val="dk1"/>
                  </a:solidFill>
                  <a:latin typeface="Roboto"/>
                  <a:ea typeface="Roboto"/>
                  <a:cs typeface="Roboto"/>
                  <a:sym typeface="Roboto"/>
                </a:rPr>
                <a:t>düzenlemek</a:t>
              </a:r>
            </a:p>
            <a:p>
              <a:pPr marL="114300" lvl="1" indent="-114300">
                <a:lnSpc>
                  <a:spcPct val="90000"/>
                </a:lnSpc>
                <a:buClr>
                  <a:schemeClr val="dk1"/>
                </a:buClr>
                <a:buSzPts val="1300"/>
                <a:buFont typeface="Roboto"/>
                <a:buChar char="•"/>
              </a:pPr>
              <a:r>
                <a:rPr lang="tr-TR" sz="1300" dirty="0" smtClean="0">
                  <a:solidFill>
                    <a:schemeClr val="dk1"/>
                  </a:solidFill>
                  <a:latin typeface="Roboto"/>
                  <a:ea typeface="Roboto"/>
                  <a:cs typeface="Roboto"/>
                  <a:sym typeface="Roboto"/>
                </a:rPr>
                <a:t>hazırlık </a:t>
              </a:r>
              <a:r>
                <a:rPr lang="tr-TR" sz="1300" dirty="0">
                  <a:solidFill>
                    <a:schemeClr val="dk1"/>
                  </a:solidFill>
                  <a:latin typeface="Roboto"/>
                  <a:ea typeface="Roboto"/>
                  <a:cs typeface="Roboto"/>
                  <a:sym typeface="Roboto"/>
                </a:rPr>
                <a:t>planlarını düzenli olarak güncellemek</a:t>
              </a:r>
              <a:endParaRPr sz="1300" b="0" i="0" u="none" strike="noStrike" cap="none" dirty="0">
                <a:solidFill>
                  <a:schemeClr val="dk1"/>
                </a:solidFill>
                <a:latin typeface="Roboto"/>
                <a:ea typeface="Roboto"/>
                <a:cs typeface="Roboto"/>
                <a:sym typeface="Roboto"/>
              </a:endParaRPr>
            </a:p>
          </p:txBody>
        </p:sp>
        <p:sp>
          <p:nvSpPr>
            <p:cNvPr id="105" name="Google Shape;105;p4"/>
            <p:cNvSpPr/>
            <p:nvPr/>
          </p:nvSpPr>
          <p:spPr>
            <a:xfrm>
              <a:off x="2599620" y="80139"/>
              <a:ext cx="797193" cy="552801"/>
            </a:xfrm>
            <a:prstGeom prst="rightArrow">
              <a:avLst>
                <a:gd name="adj1" fmla="val 60000"/>
                <a:gd name="adj2" fmla="val 50000"/>
              </a:avLst>
            </a:prstGeom>
            <a:solidFill>
              <a:srgbClr val="B1A8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4"/>
            <p:cNvSpPr txBox="1"/>
            <p:nvPr/>
          </p:nvSpPr>
          <p:spPr>
            <a:xfrm>
              <a:off x="2599620" y="190699"/>
              <a:ext cx="631353" cy="331681"/>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None/>
              </a:pPr>
              <a:endParaRPr sz="1000" b="0" i="0" u="none" strike="noStrike" cap="none">
                <a:solidFill>
                  <a:schemeClr val="lt1"/>
                </a:solidFill>
                <a:latin typeface="Roboto"/>
                <a:ea typeface="Roboto"/>
                <a:cs typeface="Roboto"/>
                <a:sym typeface="Roboto"/>
              </a:endParaRPr>
            </a:p>
          </p:txBody>
        </p:sp>
        <p:sp>
          <p:nvSpPr>
            <p:cNvPr id="107" name="Google Shape;107;p4"/>
            <p:cNvSpPr/>
            <p:nvPr/>
          </p:nvSpPr>
          <p:spPr>
            <a:xfrm>
              <a:off x="3727724" y="113150"/>
              <a:ext cx="2220342" cy="730169"/>
            </a:xfrm>
            <a:prstGeom prst="roundRect">
              <a:avLst>
                <a:gd name="adj" fmla="val 10000"/>
              </a:avLst>
            </a:prstGeom>
            <a:solidFill>
              <a:schemeClr val="accent1"/>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p4"/>
            <p:cNvSpPr txBox="1"/>
            <p:nvPr/>
          </p:nvSpPr>
          <p:spPr>
            <a:xfrm>
              <a:off x="3727724" y="113150"/>
              <a:ext cx="2220342" cy="486779"/>
            </a:xfrm>
            <a:prstGeom prst="rect">
              <a:avLst/>
            </a:prstGeom>
            <a:noFill/>
            <a:ln>
              <a:noFill/>
            </a:ln>
          </p:spPr>
          <p:txBody>
            <a:bodyPr spcFirstLastPara="1" wrap="square" lIns="92450" tIns="92450" rIns="92450" bIns="49525" anchor="t" anchorCtr="0">
              <a:noAutofit/>
            </a:bodyPr>
            <a:lstStyle/>
            <a:p>
              <a:pPr lvl="0">
                <a:lnSpc>
                  <a:spcPct val="90000"/>
                </a:lnSpc>
              </a:pPr>
              <a:r>
                <a:rPr lang="tr-TR" sz="1200" dirty="0">
                  <a:solidFill>
                    <a:schemeClr val="lt1"/>
                  </a:solidFill>
                  <a:latin typeface="Roboto"/>
                  <a:ea typeface="Roboto"/>
                  <a:cs typeface="Roboto"/>
                  <a:sym typeface="Roboto"/>
                </a:rPr>
                <a:t>Acil Durumlar için İşbirliği</a:t>
              </a:r>
              <a:endParaRPr sz="1300" b="0" i="0" u="none" strike="noStrike" cap="none" dirty="0">
                <a:solidFill>
                  <a:schemeClr val="lt1"/>
                </a:solidFill>
                <a:latin typeface="Roboto"/>
                <a:ea typeface="Roboto"/>
                <a:cs typeface="Roboto"/>
                <a:sym typeface="Roboto"/>
              </a:endParaRPr>
            </a:p>
          </p:txBody>
        </p:sp>
        <p:sp>
          <p:nvSpPr>
            <p:cNvPr id="109" name="Google Shape;109;p4"/>
            <p:cNvSpPr/>
            <p:nvPr/>
          </p:nvSpPr>
          <p:spPr>
            <a:xfrm>
              <a:off x="3992986" y="599930"/>
              <a:ext cx="2599354" cy="3538244"/>
            </a:xfrm>
            <a:prstGeom prst="roundRect">
              <a:avLst>
                <a:gd name="adj" fmla="val 10000"/>
              </a:avLst>
            </a:prstGeom>
            <a:solidFill>
              <a:schemeClr val="lt1">
                <a:alpha val="89803"/>
              </a:schemeClr>
            </a:solidFill>
            <a:ln w="12700" cap="flat" cmpd="sng">
              <a:solidFill>
                <a:schemeClr val="accen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10;p4"/>
            <p:cNvSpPr txBox="1"/>
            <p:nvPr/>
          </p:nvSpPr>
          <p:spPr>
            <a:xfrm>
              <a:off x="4069118" y="676062"/>
              <a:ext cx="2447090" cy="3385980"/>
            </a:xfrm>
            <a:prstGeom prst="rect">
              <a:avLst/>
            </a:prstGeom>
            <a:noFill/>
            <a:ln>
              <a:noFill/>
            </a:ln>
          </p:spPr>
          <p:txBody>
            <a:bodyPr spcFirstLastPara="1" wrap="square" lIns="92450" tIns="92450" rIns="92450" bIns="92450" anchor="t" anchorCtr="0">
              <a:noAutofit/>
            </a:bodyPr>
            <a:lstStyle/>
            <a:p>
              <a:pPr marL="114300" lvl="1" indent="-114300">
                <a:lnSpc>
                  <a:spcPct val="90000"/>
                </a:lnSpc>
                <a:buClr>
                  <a:schemeClr val="dk1"/>
                </a:buClr>
                <a:buSzPts val="1300"/>
                <a:buFont typeface="Roboto"/>
                <a:buChar char="•"/>
              </a:pPr>
              <a:r>
                <a:rPr lang="tr-TR" sz="1300" dirty="0">
                  <a:solidFill>
                    <a:schemeClr val="dk1"/>
                  </a:solidFill>
                  <a:latin typeface="Roboto"/>
                  <a:ea typeface="Roboto"/>
                  <a:cs typeface="Roboto"/>
                  <a:sym typeface="Roboto"/>
                </a:rPr>
                <a:t>yerel paydaşlarla (polis, itfaiye, sağlık hizmetleri, sivil koruma kuruluşları) ortaklıklar </a:t>
              </a:r>
              <a:r>
                <a:rPr lang="tr-TR" sz="1300" dirty="0" smtClean="0">
                  <a:solidFill>
                    <a:schemeClr val="dk1"/>
                  </a:solidFill>
                  <a:latin typeface="Roboto"/>
                  <a:ea typeface="Roboto"/>
                  <a:cs typeface="Roboto"/>
                  <a:sym typeface="Roboto"/>
                </a:rPr>
                <a:t>kurmak</a:t>
              </a:r>
            </a:p>
            <a:p>
              <a:pPr marL="114300" lvl="1" indent="-114300">
                <a:lnSpc>
                  <a:spcPct val="90000"/>
                </a:lnSpc>
                <a:buClr>
                  <a:schemeClr val="dk1"/>
                </a:buClr>
                <a:buSzPts val="1300"/>
                <a:buFont typeface="Roboto"/>
                <a:buChar char="•"/>
              </a:pPr>
              <a:r>
                <a:rPr lang="tr-TR" sz="1300" dirty="0" smtClean="0">
                  <a:solidFill>
                    <a:schemeClr val="dk1"/>
                  </a:solidFill>
                  <a:latin typeface="Roboto"/>
                  <a:ea typeface="Roboto"/>
                  <a:cs typeface="Roboto"/>
                  <a:sym typeface="Roboto"/>
                </a:rPr>
                <a:t>dijital </a:t>
              </a:r>
              <a:r>
                <a:rPr lang="tr-TR" sz="1300" dirty="0">
                  <a:solidFill>
                    <a:schemeClr val="dk1"/>
                  </a:solidFill>
                  <a:latin typeface="Roboto"/>
                  <a:ea typeface="Roboto"/>
                  <a:cs typeface="Roboto"/>
                  <a:sym typeface="Roboto"/>
                </a:rPr>
                <a:t>iletişim araçlarını </a:t>
              </a:r>
              <a:r>
                <a:rPr lang="tr-TR" sz="1300" dirty="0" smtClean="0">
                  <a:solidFill>
                    <a:schemeClr val="dk1"/>
                  </a:solidFill>
                  <a:latin typeface="Roboto"/>
                  <a:ea typeface="Roboto"/>
                  <a:cs typeface="Roboto"/>
                  <a:sym typeface="Roboto"/>
                </a:rPr>
                <a:t>kullanmak</a:t>
              </a:r>
            </a:p>
            <a:p>
              <a:pPr marL="114300" lvl="1" indent="-114300">
                <a:lnSpc>
                  <a:spcPct val="90000"/>
                </a:lnSpc>
                <a:buClr>
                  <a:schemeClr val="dk1"/>
                </a:buClr>
                <a:buSzPts val="1300"/>
                <a:buFont typeface="Roboto"/>
                <a:buChar char="•"/>
              </a:pPr>
              <a:r>
                <a:rPr lang="tr-TR" sz="1300" dirty="0" smtClean="0">
                  <a:solidFill>
                    <a:schemeClr val="dk1"/>
                  </a:solidFill>
                  <a:latin typeface="Roboto"/>
                  <a:ea typeface="Roboto"/>
                  <a:cs typeface="Roboto"/>
                  <a:sym typeface="Roboto"/>
                </a:rPr>
                <a:t>net </a:t>
              </a:r>
              <a:r>
                <a:rPr lang="tr-TR" sz="1300" dirty="0">
                  <a:solidFill>
                    <a:schemeClr val="dk1"/>
                  </a:solidFill>
                  <a:latin typeface="Roboto"/>
                  <a:ea typeface="Roboto"/>
                  <a:cs typeface="Roboto"/>
                  <a:sym typeface="Roboto"/>
                </a:rPr>
                <a:t>komuta zincirleri </a:t>
              </a:r>
              <a:r>
                <a:rPr lang="tr-TR" sz="1300" dirty="0" smtClean="0">
                  <a:solidFill>
                    <a:schemeClr val="dk1"/>
                  </a:solidFill>
                  <a:latin typeface="Roboto"/>
                  <a:ea typeface="Roboto"/>
                  <a:cs typeface="Roboto"/>
                  <a:sym typeface="Roboto"/>
                </a:rPr>
                <a:t>oluşturmak</a:t>
              </a:r>
            </a:p>
            <a:p>
              <a:pPr marL="114300" lvl="1" indent="-114300">
                <a:lnSpc>
                  <a:spcPct val="90000"/>
                </a:lnSpc>
                <a:buClr>
                  <a:schemeClr val="dk1"/>
                </a:buClr>
                <a:buSzPts val="1300"/>
                <a:buFont typeface="Roboto"/>
                <a:buChar char="•"/>
              </a:pPr>
              <a:r>
                <a:rPr lang="tr-TR" sz="1300" dirty="0" smtClean="0">
                  <a:solidFill>
                    <a:schemeClr val="dk1"/>
                  </a:solidFill>
                  <a:latin typeface="Roboto"/>
                  <a:ea typeface="Roboto"/>
                  <a:cs typeface="Roboto"/>
                  <a:sym typeface="Roboto"/>
                </a:rPr>
                <a:t>net </a:t>
              </a:r>
              <a:r>
                <a:rPr lang="tr-TR" sz="1300" dirty="0">
                  <a:solidFill>
                    <a:schemeClr val="dk1"/>
                  </a:solidFill>
                  <a:latin typeface="Roboto"/>
                  <a:ea typeface="Roboto"/>
                  <a:cs typeface="Roboto"/>
                  <a:sym typeface="Roboto"/>
                </a:rPr>
                <a:t>rol ve sorumluluklar atamak</a:t>
              </a:r>
              <a:endParaRPr sz="1300" b="0" i="0" u="none" strike="noStrike" cap="none" dirty="0">
                <a:solidFill>
                  <a:schemeClr val="dk1"/>
                </a:solidFill>
                <a:latin typeface="Roboto"/>
                <a:ea typeface="Roboto"/>
                <a:cs typeface="Roboto"/>
                <a:sym typeface="Roboto"/>
              </a:endParaRPr>
            </a:p>
          </p:txBody>
        </p:sp>
        <p:sp>
          <p:nvSpPr>
            <p:cNvPr id="111" name="Google Shape;111;p4"/>
            <p:cNvSpPr/>
            <p:nvPr/>
          </p:nvSpPr>
          <p:spPr>
            <a:xfrm>
              <a:off x="6332038" y="80139"/>
              <a:ext cx="814021" cy="552801"/>
            </a:xfrm>
            <a:prstGeom prst="rightArrow">
              <a:avLst>
                <a:gd name="adj1" fmla="val 60000"/>
                <a:gd name="adj2" fmla="val 50000"/>
              </a:avLst>
            </a:prstGeom>
            <a:solidFill>
              <a:srgbClr val="B1A8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12;p4"/>
            <p:cNvSpPr txBox="1"/>
            <p:nvPr/>
          </p:nvSpPr>
          <p:spPr>
            <a:xfrm>
              <a:off x="6332038" y="190699"/>
              <a:ext cx="648181" cy="331681"/>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None/>
              </a:pPr>
              <a:endParaRPr sz="1000" b="0" i="0" u="none" strike="noStrike" cap="none">
                <a:solidFill>
                  <a:schemeClr val="lt1"/>
                </a:solidFill>
                <a:latin typeface="Roboto"/>
                <a:ea typeface="Roboto"/>
                <a:cs typeface="Roboto"/>
                <a:sym typeface="Roboto"/>
              </a:endParaRPr>
            </a:p>
          </p:txBody>
        </p:sp>
        <p:sp>
          <p:nvSpPr>
            <p:cNvPr id="113" name="Google Shape;113;p4"/>
            <p:cNvSpPr/>
            <p:nvPr/>
          </p:nvSpPr>
          <p:spPr>
            <a:xfrm>
              <a:off x="7483955" y="113150"/>
              <a:ext cx="2220342" cy="730169"/>
            </a:xfrm>
            <a:prstGeom prst="roundRect">
              <a:avLst>
                <a:gd name="adj" fmla="val 10000"/>
              </a:avLst>
            </a:prstGeom>
            <a:solidFill>
              <a:schemeClr val="accent1"/>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4;p4"/>
            <p:cNvSpPr txBox="1"/>
            <p:nvPr/>
          </p:nvSpPr>
          <p:spPr>
            <a:xfrm>
              <a:off x="7483955" y="113150"/>
              <a:ext cx="2220342" cy="486779"/>
            </a:xfrm>
            <a:prstGeom prst="rect">
              <a:avLst/>
            </a:prstGeom>
            <a:noFill/>
            <a:ln>
              <a:noFill/>
            </a:ln>
          </p:spPr>
          <p:txBody>
            <a:bodyPr spcFirstLastPara="1" wrap="square" lIns="92450" tIns="92450" rIns="92450" bIns="49525" anchor="t" anchorCtr="0">
              <a:noAutofit/>
            </a:bodyPr>
            <a:lstStyle/>
            <a:p>
              <a:pPr lvl="0">
                <a:lnSpc>
                  <a:spcPct val="90000"/>
                </a:lnSpc>
              </a:pPr>
              <a:r>
                <a:rPr lang="tr-TR" sz="1300" dirty="0">
                  <a:solidFill>
                    <a:schemeClr val="lt1"/>
                  </a:solidFill>
                  <a:latin typeface="Roboto"/>
                  <a:ea typeface="Roboto"/>
                  <a:cs typeface="Roboto"/>
                  <a:sym typeface="Roboto"/>
                </a:rPr>
                <a:t>Sürekli Eğitim</a:t>
              </a:r>
              <a:endParaRPr sz="1300" b="0" i="0" u="none" strike="noStrike" cap="none" dirty="0">
                <a:solidFill>
                  <a:schemeClr val="lt1"/>
                </a:solidFill>
                <a:latin typeface="Roboto"/>
                <a:ea typeface="Roboto"/>
                <a:cs typeface="Roboto"/>
                <a:sym typeface="Roboto"/>
              </a:endParaRPr>
            </a:p>
          </p:txBody>
        </p:sp>
        <p:sp>
          <p:nvSpPr>
            <p:cNvPr id="115" name="Google Shape;115;p4"/>
            <p:cNvSpPr/>
            <p:nvPr/>
          </p:nvSpPr>
          <p:spPr>
            <a:xfrm>
              <a:off x="7585435" y="599930"/>
              <a:ext cx="2926921" cy="3538244"/>
            </a:xfrm>
            <a:prstGeom prst="roundRect">
              <a:avLst>
                <a:gd name="adj" fmla="val 10000"/>
              </a:avLst>
            </a:prstGeom>
            <a:solidFill>
              <a:schemeClr val="lt1">
                <a:alpha val="89803"/>
              </a:schemeClr>
            </a:solidFill>
            <a:ln w="12700" cap="flat" cmpd="sng">
              <a:solidFill>
                <a:schemeClr val="accen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16;p4"/>
            <p:cNvSpPr txBox="1"/>
            <p:nvPr/>
          </p:nvSpPr>
          <p:spPr>
            <a:xfrm>
              <a:off x="7671162" y="685657"/>
              <a:ext cx="2755467" cy="3366790"/>
            </a:xfrm>
            <a:prstGeom prst="rect">
              <a:avLst/>
            </a:prstGeom>
            <a:noFill/>
            <a:ln>
              <a:noFill/>
            </a:ln>
          </p:spPr>
          <p:txBody>
            <a:bodyPr spcFirstLastPara="1" wrap="square" lIns="92450" tIns="92450" rIns="92450" bIns="92450" anchor="t" anchorCtr="0">
              <a:noAutofit/>
            </a:bodyPr>
            <a:lstStyle/>
            <a:p>
              <a:pPr marL="114300" lvl="1" indent="-114300">
                <a:lnSpc>
                  <a:spcPct val="90000"/>
                </a:lnSpc>
                <a:buClr>
                  <a:schemeClr val="dk1"/>
                </a:buClr>
                <a:buSzPts val="1300"/>
                <a:buFont typeface="Roboto"/>
                <a:buChar char="•"/>
              </a:pPr>
              <a:r>
                <a:rPr lang="tr-TR" sz="1300" dirty="0">
                  <a:solidFill>
                    <a:schemeClr val="dk1"/>
                  </a:solidFill>
                  <a:latin typeface="Roboto"/>
                  <a:ea typeface="Roboto"/>
                  <a:cs typeface="Roboto"/>
                  <a:sym typeface="Roboto"/>
                </a:rPr>
                <a:t>sürekli ihtiyaç değerlendirmesi </a:t>
              </a:r>
              <a:r>
                <a:rPr lang="tr-TR" sz="1300" dirty="0" smtClean="0">
                  <a:solidFill>
                    <a:schemeClr val="dk1"/>
                  </a:solidFill>
                  <a:latin typeface="Roboto"/>
                  <a:ea typeface="Roboto"/>
                  <a:cs typeface="Roboto"/>
                  <a:sym typeface="Roboto"/>
                </a:rPr>
                <a:t>yapın ('</a:t>
              </a:r>
              <a:r>
                <a:rPr lang="tr-TR" sz="1300" dirty="0" err="1" smtClean="0">
                  <a:solidFill>
                    <a:schemeClr val="dk1"/>
                  </a:solidFill>
                  <a:latin typeface="Roboto"/>
                  <a:ea typeface="Roboto"/>
                  <a:cs typeface="Roboto"/>
                  <a:sym typeface="Roboto"/>
                </a:rPr>
                <a:t>Organizasyonuzu</a:t>
              </a:r>
              <a:r>
                <a:rPr lang="tr-TR" sz="1300" dirty="0" smtClean="0">
                  <a:solidFill>
                    <a:schemeClr val="dk1"/>
                  </a:solidFill>
                  <a:latin typeface="Roboto"/>
                  <a:ea typeface="Roboto"/>
                  <a:cs typeface="Roboto"/>
                  <a:sym typeface="Roboto"/>
                </a:rPr>
                <a:t> Değerlendirin </a:t>
              </a:r>
              <a:r>
                <a:rPr lang="tr-TR" sz="1300" dirty="0">
                  <a:solidFill>
                    <a:schemeClr val="dk1"/>
                  </a:solidFill>
                  <a:latin typeface="Roboto"/>
                  <a:ea typeface="Roboto"/>
                  <a:cs typeface="Roboto"/>
                  <a:sym typeface="Roboto"/>
                </a:rPr>
                <a:t>ve </a:t>
              </a:r>
              <a:r>
                <a:rPr lang="tr-TR" sz="1300" dirty="0" smtClean="0">
                  <a:solidFill>
                    <a:schemeClr val="dk1"/>
                  </a:solidFill>
                  <a:latin typeface="Roboto"/>
                  <a:ea typeface="Roboto"/>
                  <a:cs typeface="Roboto"/>
                  <a:sym typeface="Roboto"/>
                </a:rPr>
                <a:t>İyileştirin' adlı en </a:t>
              </a:r>
              <a:r>
                <a:rPr lang="tr-TR" sz="1300" dirty="0" smtClean="0">
                  <a:solidFill>
                    <a:schemeClr val="dk1"/>
                  </a:solidFill>
                  <a:latin typeface="Roboto"/>
                  <a:ea typeface="Roboto"/>
                  <a:cs typeface="Roboto"/>
                  <a:sym typeface="Roboto"/>
                </a:rPr>
                <a:t>iyi </a:t>
              </a:r>
              <a:r>
                <a:rPr lang="tr-TR" sz="1300" dirty="0" smtClean="0">
                  <a:solidFill>
                    <a:schemeClr val="dk1"/>
                  </a:solidFill>
                  <a:latin typeface="Roboto"/>
                  <a:ea typeface="Roboto"/>
                  <a:cs typeface="Roboto"/>
                  <a:sym typeface="Roboto"/>
                </a:rPr>
                <a:t>uygulamaya bkz.) </a:t>
              </a:r>
              <a:r>
                <a:rPr lang="tr-TR" sz="1300" dirty="0">
                  <a:solidFill>
                    <a:schemeClr val="dk1"/>
                  </a:solidFill>
                  <a:latin typeface="Roboto"/>
                  <a:ea typeface="Roboto"/>
                  <a:cs typeface="Roboto"/>
                  <a:sym typeface="Roboto"/>
                </a:rPr>
                <a:t>ve personelinize özel eğitimler </a:t>
              </a:r>
              <a:r>
                <a:rPr lang="tr-TR" sz="1300" dirty="0" smtClean="0">
                  <a:solidFill>
                    <a:schemeClr val="dk1"/>
                  </a:solidFill>
                  <a:latin typeface="Roboto"/>
                  <a:ea typeface="Roboto"/>
                  <a:cs typeface="Roboto"/>
                  <a:sym typeface="Roboto"/>
                </a:rPr>
                <a:t>hazırlayın</a:t>
              </a:r>
            </a:p>
            <a:p>
              <a:pPr marL="114300" lvl="1" indent="-114300">
                <a:lnSpc>
                  <a:spcPct val="90000"/>
                </a:lnSpc>
                <a:buClr>
                  <a:schemeClr val="dk1"/>
                </a:buClr>
                <a:buSzPts val="1300"/>
                <a:buFont typeface="Roboto"/>
                <a:buChar char="•"/>
              </a:pPr>
              <a:r>
                <a:rPr lang="tr-TR" sz="1300" dirty="0" smtClean="0">
                  <a:solidFill>
                    <a:schemeClr val="dk1"/>
                  </a:solidFill>
                  <a:latin typeface="Roboto"/>
                  <a:ea typeface="Roboto"/>
                  <a:cs typeface="Roboto"/>
                  <a:sym typeface="Roboto"/>
                </a:rPr>
                <a:t>senaryo </a:t>
              </a:r>
              <a:r>
                <a:rPr lang="tr-TR" sz="1300" dirty="0">
                  <a:solidFill>
                    <a:schemeClr val="dk1"/>
                  </a:solidFill>
                  <a:latin typeface="Roboto"/>
                  <a:ea typeface="Roboto"/>
                  <a:cs typeface="Roboto"/>
                  <a:sym typeface="Roboto"/>
                </a:rPr>
                <a:t>temelli eğitimler, simülasyonlar ve rol oyunları kullanarak uygulamaya yönelik, ilgili eğitimler </a:t>
              </a:r>
              <a:r>
                <a:rPr lang="tr-TR" sz="1300" dirty="0" smtClean="0">
                  <a:solidFill>
                    <a:schemeClr val="dk1"/>
                  </a:solidFill>
                  <a:latin typeface="Roboto"/>
                  <a:ea typeface="Roboto"/>
                  <a:cs typeface="Roboto"/>
                  <a:sym typeface="Roboto"/>
                </a:rPr>
                <a:t>verin</a:t>
              </a:r>
            </a:p>
            <a:p>
              <a:pPr marL="114300" lvl="1" indent="-114300">
                <a:lnSpc>
                  <a:spcPct val="90000"/>
                </a:lnSpc>
                <a:buClr>
                  <a:schemeClr val="dk1"/>
                </a:buClr>
                <a:buSzPts val="1300"/>
                <a:buFont typeface="Roboto"/>
                <a:buChar char="•"/>
              </a:pPr>
              <a:r>
                <a:rPr lang="tr-TR" sz="1300" dirty="0" smtClean="0">
                  <a:solidFill>
                    <a:schemeClr val="dk1"/>
                  </a:solidFill>
                  <a:latin typeface="Roboto"/>
                  <a:ea typeface="Roboto"/>
                  <a:cs typeface="Roboto"/>
                  <a:sym typeface="Roboto"/>
                </a:rPr>
                <a:t>personelinizi </a:t>
              </a:r>
              <a:r>
                <a:rPr lang="tr-TR" sz="1300" dirty="0">
                  <a:solidFill>
                    <a:schemeClr val="dk1"/>
                  </a:solidFill>
                  <a:latin typeface="Roboto"/>
                  <a:ea typeface="Roboto"/>
                  <a:cs typeface="Roboto"/>
                  <a:sym typeface="Roboto"/>
                </a:rPr>
                <a:t>e-öğrenme programlarından (örneğin, Dayanıklı Müdahale Ekipleri Eğitim Programı) yararlanmaya teşvik edin </a:t>
              </a:r>
              <a:endParaRPr sz="1300" b="0" i="0" u="none" strike="noStrike" cap="none" dirty="0">
                <a:solidFill>
                  <a:schemeClr val="dk1"/>
                </a:solidFill>
                <a:latin typeface="Roboto"/>
                <a:ea typeface="Roboto"/>
                <a:cs typeface="Roboto"/>
                <a:sym typeface="Roboto"/>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p5"/>
          <p:cNvSpPr txBox="1">
            <a:spLocks noGrp="1"/>
          </p:cNvSpPr>
          <p:nvPr>
            <p:ph type="body" idx="1"/>
          </p:nvPr>
        </p:nvSpPr>
        <p:spPr>
          <a:xfrm>
            <a:off x="831850" y="1965961"/>
            <a:ext cx="10515600" cy="3565905"/>
          </a:xfrm>
          <a:prstGeom prst="rect">
            <a:avLst/>
          </a:prstGeom>
          <a:noFill/>
          <a:ln>
            <a:noFill/>
          </a:ln>
        </p:spPr>
        <p:txBody>
          <a:bodyPr spcFirstLastPara="1" wrap="square" lIns="91425" tIns="45700" rIns="91425" bIns="45700" anchor="t" anchorCtr="0">
            <a:noAutofit/>
          </a:bodyPr>
          <a:lstStyle/>
          <a:p>
            <a:pPr marL="0" lvl="0" indent="0">
              <a:spcBef>
                <a:spcPts val="0"/>
              </a:spcBef>
              <a:buSzPts val="1700"/>
            </a:pPr>
            <a:r>
              <a:rPr lang="tr-TR" sz="1700" dirty="0"/>
              <a:t>Uyarlanan </a:t>
            </a:r>
            <a:r>
              <a:rPr lang="tr-TR" sz="1700" dirty="0" smtClean="0"/>
              <a:t>kaynak: </a:t>
            </a:r>
            <a:endParaRPr dirty="0"/>
          </a:p>
          <a:p>
            <a:pPr marL="0" lvl="0" indent="0" algn="l" rtl="0">
              <a:lnSpc>
                <a:spcPct val="110000"/>
              </a:lnSpc>
              <a:spcBef>
                <a:spcPts val="1000"/>
              </a:spcBef>
              <a:spcAft>
                <a:spcPts val="0"/>
              </a:spcAft>
              <a:buSzPts val="1800"/>
              <a:buNone/>
            </a:pPr>
            <a:r>
              <a:rPr lang="tr-TR" sz="1800" dirty="0"/>
              <a:t>B. E. Smith </a:t>
            </a:r>
            <a:r>
              <a:rPr lang="tr-TR" sz="1800" dirty="0" err="1"/>
              <a:t>Leadership</a:t>
            </a:r>
            <a:r>
              <a:rPr lang="tr-TR" sz="1800" dirty="0"/>
              <a:t> Solutions (April 16, 2025). </a:t>
            </a:r>
            <a:r>
              <a:rPr lang="tr-TR" sz="1800" i="1" dirty="0" err="1"/>
              <a:t>Leadership</a:t>
            </a:r>
            <a:r>
              <a:rPr lang="tr-TR" sz="1800" i="1" dirty="0"/>
              <a:t> in </a:t>
            </a:r>
            <a:r>
              <a:rPr lang="tr-TR" sz="1800" i="1" dirty="0" err="1"/>
              <a:t>Emergency</a:t>
            </a:r>
            <a:r>
              <a:rPr lang="tr-TR" sz="1800" i="1" dirty="0"/>
              <a:t> </a:t>
            </a:r>
            <a:r>
              <a:rPr lang="tr-TR" sz="1800" i="1" dirty="0" err="1"/>
              <a:t>services</a:t>
            </a:r>
            <a:r>
              <a:rPr lang="tr-TR" sz="1800" i="1" dirty="0"/>
              <a:t>: Best </a:t>
            </a:r>
            <a:r>
              <a:rPr lang="tr-TR" sz="1800" i="1" dirty="0" err="1"/>
              <a:t>practices</a:t>
            </a:r>
            <a:r>
              <a:rPr lang="tr-TR" sz="1800" i="1" dirty="0"/>
              <a:t> </a:t>
            </a:r>
            <a:r>
              <a:rPr lang="tr-TR" sz="1800" i="1" dirty="0" err="1"/>
              <a:t>for</a:t>
            </a:r>
            <a:r>
              <a:rPr lang="tr-TR" sz="1800" i="1" dirty="0"/>
              <a:t> </a:t>
            </a:r>
            <a:r>
              <a:rPr lang="tr-TR" sz="1800" i="1" dirty="0" err="1"/>
              <a:t>emergency</a:t>
            </a:r>
            <a:r>
              <a:rPr lang="tr-TR" sz="1800" i="1" dirty="0"/>
              <a:t> </a:t>
            </a:r>
            <a:r>
              <a:rPr lang="tr-TR" sz="1800" i="1" dirty="0" err="1"/>
              <a:t>managers</a:t>
            </a:r>
            <a:r>
              <a:rPr lang="tr-TR" sz="1800" i="1" dirty="0"/>
              <a:t>.</a:t>
            </a:r>
            <a:r>
              <a:rPr lang="tr-TR" sz="1800" dirty="0"/>
              <a:t> https://www.besmith.com/blog/insights/leadership-in-emergency-services-best-practices-for-emergency-managers/</a:t>
            </a:r>
            <a:r>
              <a:rPr lang="tr-TR" sz="1700" u="sng" dirty="0">
                <a:solidFill>
                  <a:schemeClr val="hlink"/>
                </a:solidFill>
                <a:hlinkClick r:id="rId3"/>
              </a:rPr>
              <a:t>https://www.ordemdospsicologos.pt/ficheiros/documentos/comorecuperaremocionalmentesituacoesincendio.pdf</a:t>
            </a:r>
            <a:endParaRPr sz="17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Tree>
  </p:cSld>
  <p:clrMapOvr>
    <a:masterClrMapping/>
  </p:clrMapOvr>
</p:sld>
</file>

<file path=ppt/theme/theme1.xml><?xml version="1.0" encoding="utf-8"?>
<a:theme xmlns:a="http://schemas.openxmlformats.org/drawingml/2006/main" name="BlockprintVTI">
  <a:themeElements>
    <a:clrScheme name="Custom 2">
      <a:dk1>
        <a:srgbClr val="000000"/>
      </a:dk1>
      <a:lt1>
        <a:srgbClr val="FFFFFF"/>
      </a:lt1>
      <a:dk2>
        <a:srgbClr val="520006"/>
      </a:dk2>
      <a:lt2>
        <a:srgbClr val="E6E7E8"/>
      </a:lt2>
      <a:accent1>
        <a:srgbClr val="520006"/>
      </a:accent1>
      <a:accent2>
        <a:srgbClr val="E6E7E8"/>
      </a:accent2>
      <a:accent3>
        <a:srgbClr val="520006"/>
      </a:accent3>
      <a:accent4>
        <a:srgbClr val="000000"/>
      </a:accent4>
      <a:accent5>
        <a:srgbClr val="E6E7E8"/>
      </a:accent5>
      <a:accent6>
        <a:srgbClr val="520006"/>
      </a:accent6>
      <a:hlink>
        <a:srgbClr val="B41E2D"/>
      </a:hlink>
      <a:folHlink>
        <a:srgbClr val="52000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221</Words>
  <Application>Microsoft Office PowerPoint</Application>
  <PresentationFormat>Geniş ekran</PresentationFormat>
  <Paragraphs>30</Paragraphs>
  <Slides>6</Slides>
  <Notes>6</Notes>
  <HiddenSlides>0</HiddenSlides>
  <MMClips>0</MMClips>
  <ScaleCrop>false</ScaleCrop>
  <HeadingPairs>
    <vt:vector size="6" baseType="variant">
      <vt:variant>
        <vt:lpstr>Kullanılan Yazı Tipleri</vt:lpstr>
      </vt:variant>
      <vt:variant>
        <vt:i4>5</vt:i4>
      </vt:variant>
      <vt:variant>
        <vt:lpstr>Tema</vt:lpstr>
      </vt:variant>
      <vt:variant>
        <vt:i4>1</vt:i4>
      </vt:variant>
      <vt:variant>
        <vt:lpstr>Slayt Başlıkları</vt:lpstr>
      </vt:variant>
      <vt:variant>
        <vt:i4>6</vt:i4>
      </vt:variant>
    </vt:vector>
  </HeadingPairs>
  <TitlesOfParts>
    <vt:vector size="12" baseType="lpstr">
      <vt:lpstr>Roboto SemiBold</vt:lpstr>
      <vt:lpstr>Roboto</vt:lpstr>
      <vt:lpstr>Noto Sans Symbols</vt:lpstr>
      <vt:lpstr>Arial</vt:lpstr>
      <vt:lpstr>Avenir</vt:lpstr>
      <vt:lpstr>BlockprintVTI</vt:lpstr>
      <vt:lpstr>Acil Durum Yönetimi: Hazırlık, İşbirliği, Eğitim</vt:lpstr>
      <vt:lpstr>Acil durum yönetimi şunları içerir:</vt:lpstr>
      <vt:lpstr>Acil durum yönetiminde temel konular</vt:lpstr>
      <vt:lpstr>Acil Durum Yönetimi Uygulamaları</vt:lpstr>
      <vt:lpstr>PowerPoint Sunusu</vt:lpstr>
      <vt:lpstr>PowerPoint Sunusu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Emergency Management: Preparedness, Collaboration, Training</dc:title>
  <dc:creator>Zoi Paliotzika</dc:creator>
  <cp:lastModifiedBy>Microsoft hesabı</cp:lastModifiedBy>
  <cp:revision>5</cp:revision>
  <dcterms:created xsi:type="dcterms:W3CDTF">2024-09-05T11:19:10Z</dcterms:created>
  <dcterms:modified xsi:type="dcterms:W3CDTF">2026-03-03T14:01:45Z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0x01010073F678BB1249FE4099E86C6A23212417</vt:lpwstr>
  </property>
</Properties>
</file>