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Roboto" panose="02000000000000000000" pitchFamily="2" charset="0"/>
      <p:regular r:id="rId8"/>
      <p:bold r:id="rId9"/>
      <p:italic r:id="rId10"/>
      <p:boldItalic r:id="rId11"/>
    </p:embeddedFont>
    <p:embeddedFont>
      <p:font typeface="Roboto SemiBold" panose="020B060402020202020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 roundtripDataSignature="AMtx7mj31lUhOy4UAjvL/QPIOcOJkiiF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262CBB2-5554-4B8A-BDD7-3BFA9991F9D8}">
  <a:tblStyle styleId="{8262CBB2-5554-4B8A-BDD7-3BFA9991F9D8}" styleName="Table_0">
    <a:wholeTbl>
      <a:tcTxStyle b="off" i="off">
        <a:font>
          <a:latin typeface="Roboto Flex Normal"/>
          <a:ea typeface="Roboto Flex Normal"/>
          <a:cs typeface="Roboto Flex Norm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notesMaster" Target="notesMasters/notesMaster1.xml"/><Relationship Id="rId12" Type="http://schemas.openxmlformats.org/officeDocument/2006/relationships/font" Target="fonts/font5.fntdata"/><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tableStyles" Target="tableStyles.xml"/><Relationship Id="rId10" Type="http://schemas.openxmlformats.org/officeDocument/2006/relationships/font" Target="fonts/font3.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929712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102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680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4304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7632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966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7"/>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8" name="Google Shape;18;p7"/>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7"/>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7"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0"/>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0"/>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0"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0"/>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0"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0"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0"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0"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0"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0"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0"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1"/>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1"/>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1"/>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2"/>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2"/>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2"/>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2"/>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3"/>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3"/>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3"/>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4"/>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4"/>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14"/>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4"/>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4"/>
          <p:cNvSpPr>
            <a:spLocks noGrp="1"/>
          </p:cNvSpPr>
          <p:nvPr>
            <p:ph type="pic" idx="2"/>
          </p:nvPr>
        </p:nvSpPr>
        <p:spPr>
          <a:xfrm>
            <a:off x="5183188" y="1121434"/>
            <a:ext cx="6172200" cy="4739616"/>
          </a:xfrm>
          <a:prstGeom prst="rect">
            <a:avLst/>
          </a:prstGeom>
          <a:noFill/>
          <a:ln>
            <a:noFill/>
          </a:ln>
        </p:spPr>
      </p:sp>
      <p:pic>
        <p:nvPicPr>
          <p:cNvPr id="67" name="Google Shape;67;p14"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6"/>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6"/>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6"/>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6"/>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6"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İletişim</a:t>
            </a:r>
            <a:r>
              <a:rPr lang="en-US" dirty="0"/>
              <a:t> </a:t>
            </a:r>
            <a:r>
              <a:rPr lang="en-US" dirty="0" err="1"/>
              <a:t>Kesintisi</a:t>
            </a:r>
            <a:r>
              <a:rPr lang="en-US" dirty="0"/>
              <a:t> </a:t>
            </a:r>
            <a:r>
              <a:rPr lang="en-US" dirty="0" err="1"/>
              <a:t>Sonrası</a:t>
            </a:r>
            <a:r>
              <a:rPr lang="en-US" dirty="0"/>
              <a:t> </a:t>
            </a:r>
            <a:r>
              <a:rPr lang="en-US" dirty="0" err="1"/>
              <a:t>Değerlendirme</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Senaryo</a:t>
            </a:r>
            <a:r>
              <a:rPr lang="en-US" dirty="0"/>
              <a:t> </a:t>
            </a:r>
            <a:r>
              <a:rPr lang="en-US" dirty="0" err="1"/>
              <a:t>Sayfası</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838200" y="2766218"/>
            <a:ext cx="8727040" cy="1325563"/>
          </a:xfrm>
          <a:prstGeom prst="rect">
            <a:avLst/>
          </a:prstGeom>
          <a:noFill/>
          <a:ln>
            <a:noFill/>
          </a:ln>
        </p:spPr>
        <p:txBody>
          <a:bodyPr spcFirstLastPara="1" wrap="square" lIns="91425" tIns="45700" rIns="91425" bIns="45700" anchor="ctr" anchorCtr="0">
            <a:noAutofit/>
          </a:bodyPr>
          <a:lstStyle/>
          <a:p>
            <a:pPr lvl="0">
              <a:buClr>
                <a:schemeClr val="lt1"/>
              </a:buClr>
              <a:buSzPts val="2800"/>
            </a:pPr>
            <a:r>
              <a:rPr lang="en-US" sz="2800" dirty="0" err="1">
                <a:solidFill>
                  <a:schemeClr val="lt1"/>
                </a:solidFill>
              </a:rPr>
              <a:t>Büyük</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olayın</a:t>
            </a:r>
            <a:r>
              <a:rPr lang="en-US" sz="2800" dirty="0">
                <a:solidFill>
                  <a:schemeClr val="lt1"/>
                </a:solidFill>
              </a:rPr>
              <a:t> </a:t>
            </a:r>
            <a:r>
              <a:rPr lang="en-US" sz="2800" dirty="0" err="1">
                <a:solidFill>
                  <a:schemeClr val="lt1"/>
                </a:solidFill>
              </a:rPr>
              <a:t>ardından</a:t>
            </a:r>
            <a:r>
              <a:rPr lang="en-US" sz="2800" dirty="0">
                <a:solidFill>
                  <a:schemeClr val="lt1"/>
                </a:solidFill>
              </a:rPr>
              <a:t>, </a:t>
            </a:r>
            <a:r>
              <a:rPr lang="en-US" sz="2800" dirty="0" err="1">
                <a:solidFill>
                  <a:schemeClr val="lt1"/>
                </a:solidFill>
              </a:rPr>
              <a:t>ekipler</a:t>
            </a:r>
            <a:r>
              <a:rPr lang="en-US" sz="2800" dirty="0">
                <a:solidFill>
                  <a:schemeClr val="lt1"/>
                </a:solidFill>
              </a:rPr>
              <a:t> </a:t>
            </a:r>
            <a:r>
              <a:rPr lang="en-US" sz="2800" dirty="0" err="1">
                <a:solidFill>
                  <a:schemeClr val="lt1"/>
                </a:solidFill>
              </a:rPr>
              <a:t>yinelenen</a:t>
            </a:r>
            <a:r>
              <a:rPr lang="en-US" sz="2800" dirty="0">
                <a:solidFill>
                  <a:schemeClr val="lt1"/>
                </a:solidFill>
              </a:rPr>
              <a:t> </a:t>
            </a:r>
            <a:r>
              <a:rPr lang="en-US" sz="2800" dirty="0" err="1">
                <a:solidFill>
                  <a:schemeClr val="lt1"/>
                </a:solidFill>
              </a:rPr>
              <a:t>görevleri</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yerine</a:t>
            </a:r>
            <a:r>
              <a:rPr lang="en-US" sz="2800" dirty="0">
                <a:solidFill>
                  <a:schemeClr val="lt1"/>
                </a:solidFill>
              </a:rPr>
              <a:t> </a:t>
            </a:r>
            <a:r>
              <a:rPr lang="en-US" sz="2800" dirty="0" err="1">
                <a:solidFill>
                  <a:schemeClr val="lt1"/>
                </a:solidFill>
              </a:rPr>
              <a:t>getirilmeyen</a:t>
            </a:r>
            <a:r>
              <a:rPr lang="en-US" sz="2800" dirty="0">
                <a:solidFill>
                  <a:schemeClr val="lt1"/>
                </a:solidFill>
              </a:rPr>
              <a:t> </a:t>
            </a:r>
            <a:r>
              <a:rPr lang="en-US" sz="2800" dirty="0" err="1">
                <a:solidFill>
                  <a:schemeClr val="lt1"/>
                </a:solidFill>
              </a:rPr>
              <a:t>sorumlulukları</a:t>
            </a:r>
            <a:r>
              <a:rPr lang="en-US" sz="2800" dirty="0">
                <a:solidFill>
                  <a:schemeClr val="lt1"/>
                </a:solidFill>
              </a:rPr>
              <a:t> </a:t>
            </a:r>
            <a:r>
              <a:rPr lang="en-US" sz="2800" dirty="0" err="1">
                <a:solidFill>
                  <a:schemeClr val="lt1"/>
                </a:solidFill>
              </a:rPr>
              <a:t>rapor</a:t>
            </a:r>
            <a:r>
              <a:rPr lang="en-US" sz="2800" dirty="0">
                <a:solidFill>
                  <a:schemeClr val="lt1"/>
                </a:solidFill>
              </a:rPr>
              <a:t> </a:t>
            </a:r>
            <a:r>
              <a:rPr lang="en-US" sz="2800" dirty="0" err="1">
                <a:solidFill>
                  <a:schemeClr val="lt1"/>
                </a:solidFill>
              </a:rPr>
              <a:t>eder</a:t>
            </a:r>
            <a:r>
              <a:rPr lang="en-US" sz="2800" dirty="0">
                <a:solidFill>
                  <a:schemeClr val="lt1"/>
                </a:solidFill>
              </a:rPr>
              <a:t>. </a:t>
            </a:r>
            <a:r>
              <a:rPr lang="en-US" sz="2800" dirty="0" err="1">
                <a:solidFill>
                  <a:schemeClr val="lt1"/>
                </a:solidFill>
              </a:rPr>
              <a:t>Bazı</a:t>
            </a:r>
            <a:r>
              <a:rPr lang="en-US" sz="2800" dirty="0">
                <a:solidFill>
                  <a:schemeClr val="lt1"/>
                </a:solidFill>
              </a:rPr>
              <a:t> </a:t>
            </a:r>
            <a:r>
              <a:rPr lang="en-US" sz="2800" dirty="0" err="1">
                <a:solidFill>
                  <a:schemeClr val="lt1"/>
                </a:solidFill>
              </a:rPr>
              <a:t>üyeler</a:t>
            </a:r>
            <a:r>
              <a:rPr lang="en-US" sz="2800" dirty="0">
                <a:solidFill>
                  <a:schemeClr val="lt1"/>
                </a:solidFill>
              </a:rPr>
              <a:t> </a:t>
            </a:r>
            <a:r>
              <a:rPr lang="en-US" sz="2800" dirty="0" err="1">
                <a:solidFill>
                  <a:schemeClr val="lt1"/>
                </a:solidFill>
              </a:rPr>
              <a:t>diğerlerini</a:t>
            </a:r>
            <a:r>
              <a:rPr lang="en-US" sz="2800" dirty="0">
                <a:solidFill>
                  <a:schemeClr val="lt1"/>
                </a:solidFill>
              </a:rPr>
              <a:t> </a:t>
            </a:r>
            <a:r>
              <a:rPr lang="en-US" sz="2800" dirty="0" err="1">
                <a:solidFill>
                  <a:schemeClr val="lt1"/>
                </a:solidFill>
              </a:rPr>
              <a:t>suçlar</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ekipman</a:t>
            </a:r>
            <a:r>
              <a:rPr lang="en-US" sz="2800" dirty="0">
                <a:solidFill>
                  <a:schemeClr val="lt1"/>
                </a:solidFill>
              </a:rPr>
              <a:t> </a:t>
            </a:r>
            <a:r>
              <a:rPr lang="en-US" sz="2800" dirty="0" err="1">
                <a:solidFill>
                  <a:schemeClr val="lt1"/>
                </a:solidFill>
              </a:rPr>
              <a:t>iadesi</a:t>
            </a:r>
            <a:r>
              <a:rPr lang="en-US" sz="2800" dirty="0">
                <a:solidFill>
                  <a:schemeClr val="lt1"/>
                </a:solidFill>
              </a:rPr>
              <a:t> </a:t>
            </a:r>
            <a:r>
              <a:rPr lang="en-US" sz="2800" dirty="0" err="1">
                <a:solidFill>
                  <a:schemeClr val="lt1"/>
                </a:solidFill>
              </a:rPr>
              <a:t>sırasında</a:t>
            </a:r>
            <a:r>
              <a:rPr lang="en-US" sz="2800" dirty="0">
                <a:solidFill>
                  <a:schemeClr val="lt1"/>
                </a:solidFill>
              </a:rPr>
              <a:t> </a:t>
            </a:r>
            <a:r>
              <a:rPr lang="en-US" sz="2800" dirty="0" err="1">
                <a:solidFill>
                  <a:schemeClr val="lt1"/>
                </a:solidFill>
              </a:rPr>
              <a:t>gerginlik</a:t>
            </a:r>
            <a:r>
              <a:rPr lang="en-US" sz="2800" dirty="0">
                <a:solidFill>
                  <a:schemeClr val="lt1"/>
                </a:solidFill>
              </a:rPr>
              <a:t> </a:t>
            </a:r>
            <a:r>
              <a:rPr lang="en-US" sz="2800" dirty="0" err="1">
                <a:solidFill>
                  <a:schemeClr val="lt1"/>
                </a:solidFill>
              </a:rPr>
              <a:t>devam</a:t>
            </a:r>
            <a:r>
              <a:rPr lang="en-US" sz="2800" dirty="0">
                <a:solidFill>
                  <a:schemeClr val="lt1"/>
                </a:solidFill>
              </a:rPr>
              <a:t> </a:t>
            </a:r>
            <a:r>
              <a:rPr lang="en-US" sz="2800" dirty="0" err="1">
                <a:solidFill>
                  <a:schemeClr val="lt1"/>
                </a:solidFill>
              </a:rPr>
              <a:t>eder</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değerlendirme</a:t>
            </a:r>
            <a:r>
              <a:rPr lang="en-US" sz="2800" dirty="0">
                <a:solidFill>
                  <a:schemeClr val="lt1"/>
                </a:solidFill>
              </a:rPr>
              <a:t> </a:t>
            </a:r>
            <a:r>
              <a:rPr lang="en-US" sz="2800" dirty="0" err="1">
                <a:solidFill>
                  <a:schemeClr val="lt1"/>
                </a:solidFill>
              </a:rPr>
              <a:t>toplantısı</a:t>
            </a:r>
            <a:r>
              <a:rPr lang="en-US" sz="2800" dirty="0">
                <a:solidFill>
                  <a:schemeClr val="lt1"/>
                </a:solidFill>
              </a:rPr>
              <a:t> </a:t>
            </a:r>
            <a:r>
              <a:rPr lang="en-US" sz="2800" dirty="0" err="1">
                <a:solidFill>
                  <a:schemeClr val="lt1"/>
                </a:solidFill>
              </a:rPr>
              <a:t>yapılmazsa</a:t>
            </a:r>
            <a:r>
              <a:rPr lang="en-US" sz="2800" dirty="0">
                <a:solidFill>
                  <a:schemeClr val="lt1"/>
                </a:solidFill>
              </a:rPr>
              <a:t>, </a:t>
            </a:r>
            <a:r>
              <a:rPr lang="en-US" sz="2800" dirty="0" err="1">
                <a:solidFill>
                  <a:schemeClr val="lt1"/>
                </a:solidFill>
              </a:rPr>
              <a:t>aynı</a:t>
            </a:r>
            <a:r>
              <a:rPr lang="en-US" sz="2800" dirty="0">
                <a:solidFill>
                  <a:schemeClr val="lt1"/>
                </a:solidFill>
              </a:rPr>
              <a:t> </a:t>
            </a:r>
            <a:r>
              <a:rPr lang="en-US" sz="2800" dirty="0" err="1">
                <a:solidFill>
                  <a:schemeClr val="lt1"/>
                </a:solidFill>
              </a:rPr>
              <a:t>sorunlar</a:t>
            </a:r>
            <a:r>
              <a:rPr lang="en-US" sz="2800" dirty="0">
                <a:solidFill>
                  <a:schemeClr val="lt1"/>
                </a:solidFill>
              </a:rPr>
              <a:t> </a:t>
            </a:r>
            <a:r>
              <a:rPr lang="en-US" sz="2800" dirty="0" err="1">
                <a:solidFill>
                  <a:schemeClr val="lt1"/>
                </a:solidFill>
              </a:rPr>
              <a:t>tekrarlanabilir</a:t>
            </a:r>
            <a:r>
              <a:rPr lang="en-US" sz="2800" dirty="0">
                <a:solidFill>
                  <a:schemeClr val="lt1"/>
                </a:solidFill>
              </a:rPr>
              <a:t>.</a:t>
            </a:r>
            <a:br>
              <a:rPr lang="tr-TR" sz="2800" dirty="0">
                <a:solidFill>
                  <a:schemeClr val="lt1"/>
                </a:solidFill>
              </a:rPr>
            </a:br>
            <a:br>
              <a:rPr lang="en-US" dirty="0">
                <a:solidFill>
                  <a:schemeClr val="lt1"/>
                </a:solidFill>
              </a:rPr>
            </a:br>
            <a:r>
              <a:rPr lang="en-US" sz="2800" dirty="0" err="1">
                <a:solidFill>
                  <a:schemeClr val="lt1"/>
                </a:solidFill>
              </a:rPr>
              <a:t>Kendinizi</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süpervizör</a:t>
            </a:r>
            <a:r>
              <a:rPr lang="en-US" sz="2800" dirty="0">
                <a:solidFill>
                  <a:schemeClr val="lt1"/>
                </a:solidFill>
              </a:rPr>
              <a:t> </a:t>
            </a:r>
            <a:r>
              <a:rPr lang="en-US" sz="2800" dirty="0" err="1">
                <a:solidFill>
                  <a:schemeClr val="lt1"/>
                </a:solidFill>
              </a:rPr>
              <a:t>olarak</a:t>
            </a:r>
            <a:r>
              <a:rPr lang="en-US" sz="2800" dirty="0">
                <a:solidFill>
                  <a:schemeClr val="lt1"/>
                </a:solidFill>
              </a:rPr>
              <a:t> </a:t>
            </a:r>
            <a:r>
              <a:rPr lang="en-US" sz="2800" dirty="0" err="1">
                <a:solidFill>
                  <a:schemeClr val="lt1"/>
                </a:solidFill>
              </a:rPr>
              <a:t>hayal</a:t>
            </a:r>
            <a:r>
              <a:rPr lang="en-US" sz="2800" dirty="0">
                <a:solidFill>
                  <a:schemeClr val="lt1"/>
                </a:solidFill>
              </a:rPr>
              <a:t> </a:t>
            </a:r>
            <a:r>
              <a:rPr lang="en-US" sz="2800" dirty="0" err="1">
                <a:solidFill>
                  <a:schemeClr val="lt1"/>
                </a:solidFill>
              </a:rPr>
              <a:t>edin</a:t>
            </a:r>
            <a:r>
              <a:rPr lang="en-US" sz="2800" dirty="0">
                <a:solidFill>
                  <a:schemeClr val="lt1"/>
                </a:solidFill>
              </a:rPr>
              <a:t>. </a:t>
            </a:r>
            <a:r>
              <a:rPr lang="en-US" sz="2800" dirty="0" err="1">
                <a:solidFill>
                  <a:schemeClr val="lt1"/>
                </a:solidFill>
              </a:rPr>
              <a:t>Öğrenmeye</a:t>
            </a:r>
            <a:r>
              <a:rPr lang="en-US" sz="2800" dirty="0">
                <a:solidFill>
                  <a:schemeClr val="lt1"/>
                </a:solidFill>
              </a:rPr>
              <a:t> </a:t>
            </a:r>
            <a:r>
              <a:rPr lang="en-US" sz="2800" dirty="0" err="1">
                <a:solidFill>
                  <a:schemeClr val="lt1"/>
                </a:solidFill>
              </a:rPr>
              <a:t>odaklanan</a:t>
            </a:r>
            <a:r>
              <a:rPr lang="en-US" sz="2800" dirty="0">
                <a:solidFill>
                  <a:schemeClr val="lt1"/>
                </a:solidFill>
              </a:rPr>
              <a:t> </a:t>
            </a:r>
            <a:r>
              <a:rPr lang="en-US" sz="2800" dirty="0" err="1">
                <a:solidFill>
                  <a:schemeClr val="lt1"/>
                </a:solidFill>
              </a:rPr>
              <a:t>kısa</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güvenli</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değerlendirme</a:t>
            </a:r>
            <a:r>
              <a:rPr lang="en-US" sz="2800" dirty="0">
                <a:solidFill>
                  <a:schemeClr val="lt1"/>
                </a:solidFill>
              </a:rPr>
              <a:t> </a:t>
            </a:r>
            <a:r>
              <a:rPr lang="en-US" sz="2800" dirty="0" err="1">
                <a:solidFill>
                  <a:schemeClr val="lt1"/>
                </a:solidFill>
              </a:rPr>
              <a:t>toplantısını</a:t>
            </a:r>
            <a:r>
              <a:rPr lang="en-US" sz="2800" dirty="0">
                <a:solidFill>
                  <a:schemeClr val="lt1"/>
                </a:solidFill>
              </a:rPr>
              <a:t> </a:t>
            </a:r>
            <a:r>
              <a:rPr lang="en-US" sz="2800" dirty="0" err="1">
                <a:solidFill>
                  <a:schemeClr val="lt1"/>
                </a:solidFill>
              </a:rPr>
              <a:t>nasıl</a:t>
            </a:r>
            <a:r>
              <a:rPr lang="en-US" sz="2800" dirty="0">
                <a:solidFill>
                  <a:schemeClr val="lt1"/>
                </a:solidFill>
              </a:rPr>
              <a:t> </a:t>
            </a:r>
            <a:r>
              <a:rPr lang="en-US" sz="2800" dirty="0" err="1">
                <a:solidFill>
                  <a:schemeClr val="lt1"/>
                </a:solidFill>
              </a:rPr>
              <a:t>yürütürdünüz</a:t>
            </a:r>
            <a:r>
              <a:rPr lang="en-US" sz="2800" dirty="0">
                <a:solidFill>
                  <a:schemeClr val="lt1"/>
                </a:solidFill>
              </a:rPr>
              <a:t>?</a:t>
            </a:r>
            <a:endParaRPr sz="2400" dirty="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aphicFrame>
        <p:nvGraphicFramePr>
          <p:cNvPr id="83" name="Google Shape;83;p3"/>
          <p:cNvGraphicFramePr/>
          <p:nvPr>
            <p:extLst>
              <p:ext uri="{D42A27DB-BD31-4B8C-83A1-F6EECF244321}">
                <p14:modId xmlns:p14="http://schemas.microsoft.com/office/powerpoint/2010/main" val="1588437525"/>
              </p:ext>
            </p:extLst>
          </p:nvPr>
        </p:nvGraphicFramePr>
        <p:xfrm>
          <a:off x="1802208" y="333069"/>
          <a:ext cx="10217995" cy="6034640"/>
        </p:xfrm>
        <a:graphic>
          <a:graphicData uri="http://schemas.openxmlformats.org/drawingml/2006/table">
            <a:tbl>
              <a:tblPr firstRow="1" bandRow="1">
                <a:noFill/>
                <a:tableStyleId>{8262CBB2-5554-4B8A-BDD7-3BFA9991F9D8}</a:tableStyleId>
              </a:tblPr>
              <a:tblGrid>
                <a:gridCol w="1356197">
                  <a:extLst>
                    <a:ext uri="{9D8B030D-6E8A-4147-A177-3AD203B41FA5}">
                      <a16:colId xmlns:a16="http://schemas.microsoft.com/office/drawing/2014/main" val="20000"/>
                    </a:ext>
                  </a:extLst>
                </a:gridCol>
                <a:gridCol w="1692210">
                  <a:extLst>
                    <a:ext uri="{9D8B030D-6E8A-4147-A177-3AD203B41FA5}">
                      <a16:colId xmlns:a16="http://schemas.microsoft.com/office/drawing/2014/main" val="20001"/>
                    </a:ext>
                  </a:extLst>
                </a:gridCol>
                <a:gridCol w="7169588">
                  <a:extLst>
                    <a:ext uri="{9D8B030D-6E8A-4147-A177-3AD203B41FA5}">
                      <a16:colId xmlns:a16="http://schemas.microsoft.com/office/drawing/2014/main" val="20002"/>
                    </a:ext>
                  </a:extLst>
                </a:gridCol>
              </a:tblGrid>
              <a:tr h="365525">
                <a:tc gridSpan="3">
                  <a:txBody>
                    <a:bodyPr/>
                    <a:lstStyle/>
                    <a:p>
                      <a:pPr marL="0" marR="0" lvl="0" indent="0" algn="ctr" rtl="0">
                        <a:spcBef>
                          <a:spcPts val="0"/>
                        </a:spcBef>
                        <a:spcAft>
                          <a:spcPts val="0"/>
                        </a:spcAft>
                        <a:buNone/>
                      </a:pPr>
                      <a:r>
                        <a:rPr lang="en-US" sz="1800" b="1" u="none" strike="noStrike" cap="none" dirty="0">
                          <a:solidFill>
                            <a:schemeClr val="lt1"/>
                          </a:solidFill>
                        </a:rPr>
                        <a:t>10 DAKİKALIK DEBRIEF ARAÇLARI (YANLIŞ İLETİŞİM VEYA ÇATIŞMA SONRASI)</a:t>
                      </a:r>
                      <a:endParaRPr dirty="0"/>
                    </a:p>
                  </a:txBody>
                  <a:tcPr marL="68575" marR="68575"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0"/>
                  </a:ext>
                </a:extLst>
              </a:tr>
              <a:tr h="365525">
                <a:tc>
                  <a:txBody>
                    <a:bodyPr/>
                    <a:lstStyle/>
                    <a:p>
                      <a:pPr marL="0" marR="0" lvl="0" indent="0" algn="l" rtl="0">
                        <a:spcBef>
                          <a:spcPts val="0"/>
                        </a:spcBef>
                        <a:spcAft>
                          <a:spcPts val="0"/>
                        </a:spcAft>
                        <a:buNone/>
                      </a:pPr>
                      <a:r>
                        <a:rPr lang="en-US" sz="1800" u="none" strike="noStrike" cap="none" dirty="0" err="1">
                          <a:solidFill>
                            <a:schemeClr val="lt1"/>
                          </a:solidFill>
                        </a:rPr>
                        <a:t>Aşama</a:t>
                      </a:r>
                      <a:endParaRPr dirty="0"/>
                    </a:p>
                  </a:txBody>
                  <a:tcPr marL="68575" marR="68575" marT="0" marB="0"/>
                </a:tc>
                <a:tc>
                  <a:txBody>
                    <a:bodyPr/>
                    <a:lstStyle/>
                    <a:p>
                      <a:pPr marL="0" marR="0" lvl="0" indent="0" algn="l" rtl="0">
                        <a:spcBef>
                          <a:spcPts val="0"/>
                        </a:spcBef>
                        <a:spcAft>
                          <a:spcPts val="0"/>
                        </a:spcAft>
                        <a:buNone/>
                      </a:pPr>
                      <a:r>
                        <a:rPr lang="en-US" sz="1800" dirty="0" err="1">
                          <a:solidFill>
                            <a:schemeClr val="lt1"/>
                          </a:solidFill>
                        </a:rPr>
                        <a:t>Amaç</a:t>
                      </a:r>
                      <a:endParaRPr dirty="0"/>
                    </a:p>
                  </a:txBody>
                  <a:tcPr marL="68575" marR="68575" marT="0" marB="0"/>
                </a:tc>
                <a:tc>
                  <a:txBody>
                    <a:bodyPr/>
                    <a:lstStyle/>
                    <a:p>
                      <a:pPr marL="0" marR="0" lvl="0" indent="0" algn="l" rtl="0">
                        <a:spcBef>
                          <a:spcPts val="0"/>
                        </a:spcBef>
                        <a:spcAft>
                          <a:spcPts val="0"/>
                        </a:spcAft>
                        <a:buNone/>
                      </a:pPr>
                      <a:r>
                        <a:rPr lang="en-US" sz="1800" dirty="0" err="1">
                          <a:solidFill>
                            <a:schemeClr val="lt1"/>
                          </a:solidFill>
                        </a:rPr>
                        <a:t>Sorular</a:t>
                      </a:r>
                      <a:r>
                        <a:rPr lang="en-US" sz="1800" dirty="0">
                          <a:solidFill>
                            <a:schemeClr val="lt1"/>
                          </a:solidFill>
                        </a:rPr>
                        <a:t> / </a:t>
                      </a:r>
                      <a:r>
                        <a:rPr lang="en-US" sz="1800" dirty="0" err="1">
                          <a:solidFill>
                            <a:schemeClr val="lt1"/>
                          </a:solidFill>
                        </a:rPr>
                        <a:t>eylemler</a:t>
                      </a:r>
                      <a:endParaRPr dirty="0"/>
                    </a:p>
                  </a:txBody>
                  <a:tcPr marL="68575" marR="68575" marT="0" marB="0"/>
                </a:tc>
                <a:extLst>
                  <a:ext uri="{0D108BD9-81ED-4DB2-BD59-A6C34878D82A}">
                    <a16:rowId xmlns:a16="http://schemas.microsoft.com/office/drawing/2014/main" val="10001"/>
                  </a:ext>
                </a:extLst>
              </a:tr>
              <a:tr h="630925">
                <a:tc>
                  <a:txBody>
                    <a:bodyPr/>
                    <a:lstStyle/>
                    <a:p>
                      <a:pPr marL="0" marR="0" lvl="0" indent="0" algn="l" rtl="0">
                        <a:spcBef>
                          <a:spcPts val="0"/>
                        </a:spcBef>
                        <a:spcAft>
                          <a:spcPts val="0"/>
                        </a:spcAft>
                        <a:buNone/>
                      </a:pPr>
                      <a:r>
                        <a:rPr lang="en-US" sz="1800" dirty="0">
                          <a:solidFill>
                            <a:schemeClr val="lt1"/>
                          </a:solidFill>
                        </a:rPr>
                        <a:t>1. </a:t>
                      </a:r>
                      <a:r>
                        <a:rPr lang="en-US" sz="1800" dirty="0" err="1">
                          <a:solidFill>
                            <a:schemeClr val="lt1"/>
                          </a:solidFill>
                        </a:rPr>
                        <a:t>Kurallar</a:t>
                      </a:r>
                      <a:r>
                        <a:rPr lang="en-US" sz="1800" dirty="0">
                          <a:solidFill>
                            <a:schemeClr val="lt1"/>
                          </a:solidFill>
                        </a:rPr>
                        <a:t> </a:t>
                      </a:r>
                      <a:r>
                        <a:rPr lang="en-US" sz="1800" dirty="0" err="1">
                          <a:solidFill>
                            <a:schemeClr val="lt1"/>
                          </a:solidFill>
                        </a:rPr>
                        <a:t>belirleyin</a:t>
                      </a:r>
                      <a:endParaRPr dirty="0"/>
                    </a:p>
                  </a:txBody>
                  <a:tcPr marL="91450" marR="91450" marT="45725" marB="45725"/>
                </a:tc>
                <a:tc>
                  <a:txBody>
                    <a:bodyPr/>
                    <a:lstStyle/>
                    <a:p>
                      <a:pPr marL="0" marR="0" lvl="0" indent="0" algn="l" rtl="0">
                        <a:spcBef>
                          <a:spcPts val="0"/>
                        </a:spcBef>
                        <a:spcAft>
                          <a:spcPts val="0"/>
                        </a:spcAft>
                        <a:buNone/>
                      </a:pPr>
                      <a:r>
                        <a:rPr lang="en-US" sz="1800" dirty="0" err="1">
                          <a:solidFill>
                            <a:schemeClr val="lt1"/>
                          </a:solidFill>
                        </a:rPr>
                        <a:t>Psikolojik</a:t>
                      </a:r>
                      <a:r>
                        <a:rPr lang="en-US" sz="1800" dirty="0">
                          <a:solidFill>
                            <a:schemeClr val="lt1"/>
                          </a:solidFill>
                        </a:rPr>
                        <a:t> </a:t>
                      </a:r>
                      <a:r>
                        <a:rPr lang="en-US" sz="1800" dirty="0" err="1">
                          <a:solidFill>
                            <a:schemeClr val="lt1"/>
                          </a:solidFill>
                        </a:rPr>
                        <a:t>güvenlik</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t>
                      </a:r>
                      <a:r>
                        <a:rPr lang="en-US" sz="1800" dirty="0" err="1">
                          <a:solidFill>
                            <a:schemeClr val="lt1"/>
                          </a:solidFill>
                        </a:rPr>
                        <a:t>Suçlama</a:t>
                      </a:r>
                      <a:r>
                        <a:rPr lang="en-US" sz="1800" dirty="0">
                          <a:solidFill>
                            <a:schemeClr val="lt1"/>
                          </a:solidFill>
                        </a:rPr>
                        <a:t> yok. </a:t>
                      </a:r>
                      <a:r>
                        <a:rPr lang="en-US" sz="1800" dirty="0" err="1">
                          <a:solidFill>
                            <a:schemeClr val="lt1"/>
                          </a:solidFill>
                        </a:rPr>
                        <a:t>Önce</a:t>
                      </a:r>
                      <a:r>
                        <a:rPr lang="en-US" sz="1800" dirty="0">
                          <a:solidFill>
                            <a:schemeClr val="lt1"/>
                          </a:solidFill>
                        </a:rPr>
                        <a:t> </a:t>
                      </a:r>
                      <a:r>
                        <a:rPr lang="en-US" sz="1800" dirty="0" err="1">
                          <a:solidFill>
                            <a:schemeClr val="lt1"/>
                          </a:solidFill>
                        </a:rPr>
                        <a:t>gerçekler</a:t>
                      </a:r>
                      <a:r>
                        <a:rPr lang="en-US" sz="1800" dirty="0">
                          <a:solidFill>
                            <a:schemeClr val="lt1"/>
                          </a:solidFill>
                        </a:rPr>
                        <a:t>. </a:t>
                      </a:r>
                      <a:r>
                        <a:rPr lang="en-US" sz="1800" dirty="0" err="1">
                          <a:solidFill>
                            <a:schemeClr val="lt1"/>
                          </a:solidFill>
                        </a:rPr>
                        <a:t>Birlikte</a:t>
                      </a:r>
                      <a:r>
                        <a:rPr lang="en-US" sz="1800" dirty="0">
                          <a:solidFill>
                            <a:schemeClr val="lt1"/>
                          </a:solidFill>
                        </a:rPr>
                        <a:t> </a:t>
                      </a:r>
                      <a:r>
                        <a:rPr lang="en-US" sz="1800" dirty="0" err="1">
                          <a:solidFill>
                            <a:schemeClr val="lt1"/>
                          </a:solidFill>
                        </a:rPr>
                        <a:t>öğreniyoruz</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2"/>
                  </a:ext>
                </a:extLst>
              </a:tr>
              <a:tr h="901300">
                <a:tc>
                  <a:txBody>
                    <a:bodyPr/>
                    <a:lstStyle/>
                    <a:p>
                      <a:pPr marL="0" marR="0" lvl="0" indent="0" algn="l" rtl="0">
                        <a:spcBef>
                          <a:spcPts val="0"/>
                        </a:spcBef>
                        <a:spcAft>
                          <a:spcPts val="0"/>
                        </a:spcAft>
                        <a:buNone/>
                      </a:pPr>
                      <a:r>
                        <a:rPr lang="en-US" sz="1800" dirty="0">
                          <a:solidFill>
                            <a:schemeClr val="lt1"/>
                          </a:solidFill>
                        </a:rPr>
                        <a:t>2. Ne </a:t>
                      </a:r>
                      <a:r>
                        <a:rPr lang="en-US" sz="1800" dirty="0" err="1">
                          <a:solidFill>
                            <a:schemeClr val="lt1"/>
                          </a:solidFill>
                        </a:rPr>
                        <a:t>oldu</a:t>
                      </a:r>
                      <a:r>
                        <a:rPr lang="en-US" sz="1800" dirty="0">
                          <a:solidFill>
                            <a:schemeClr val="lt1"/>
                          </a:solidFill>
                        </a:rPr>
                        <a:t>?</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Paylaşılan</a:t>
                      </a:r>
                      <a:r>
                        <a:rPr lang="en-US" sz="1800" dirty="0">
                          <a:solidFill>
                            <a:schemeClr val="lt1"/>
                          </a:solidFill>
                        </a:rPr>
                        <a:t> zaman </a:t>
                      </a:r>
                      <a:r>
                        <a:rPr lang="en-US" sz="1800" dirty="0" err="1">
                          <a:solidFill>
                            <a:schemeClr val="lt1"/>
                          </a:solidFill>
                        </a:rPr>
                        <a:t>çizelgesi</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“Ne </a:t>
                      </a:r>
                      <a:r>
                        <a:rPr lang="en-US" sz="1800" dirty="0" err="1">
                          <a:solidFill>
                            <a:schemeClr val="lt1"/>
                          </a:solidFill>
                        </a:rPr>
                        <a:t>gördün</a:t>
                      </a:r>
                      <a:r>
                        <a:rPr lang="en-US" sz="1800" dirty="0">
                          <a:solidFill>
                            <a:schemeClr val="lt1"/>
                          </a:solidFill>
                        </a:rPr>
                        <a:t>/</a:t>
                      </a:r>
                      <a:r>
                        <a:rPr lang="en-US" sz="1800" dirty="0" err="1">
                          <a:solidFill>
                            <a:schemeClr val="lt1"/>
                          </a:solidFill>
                        </a:rPr>
                        <a:t>duydun</a:t>
                      </a:r>
                      <a:r>
                        <a:rPr lang="en-US" sz="1800" dirty="0">
                          <a:solidFill>
                            <a:schemeClr val="lt1"/>
                          </a:solidFill>
                        </a:rPr>
                        <a:t>?” (</a:t>
                      </a:r>
                      <a:r>
                        <a:rPr lang="en-US" sz="1800" dirty="0" err="1">
                          <a:solidFill>
                            <a:schemeClr val="lt1"/>
                          </a:solidFill>
                        </a:rPr>
                        <a:t>kısa</a:t>
                      </a:r>
                      <a:r>
                        <a:rPr lang="en-US" sz="1800" dirty="0">
                          <a:solidFill>
                            <a:schemeClr val="lt1"/>
                          </a:solidFill>
                        </a:rPr>
                        <a:t> </a:t>
                      </a:r>
                      <a:r>
                        <a:rPr lang="en-US" sz="1800" dirty="0" err="1">
                          <a:solidFill>
                            <a:schemeClr val="lt1"/>
                          </a:solidFill>
                        </a:rPr>
                        <a:t>tutun</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3"/>
                  </a:ext>
                </a:extLst>
              </a:tr>
              <a:tr h="630925">
                <a:tc>
                  <a:txBody>
                    <a:bodyPr/>
                    <a:lstStyle/>
                    <a:p>
                      <a:pPr marL="0" marR="0" lvl="0" indent="0" algn="l" rtl="0">
                        <a:spcBef>
                          <a:spcPts val="0"/>
                        </a:spcBef>
                        <a:spcAft>
                          <a:spcPts val="0"/>
                        </a:spcAft>
                        <a:buNone/>
                      </a:pPr>
                      <a:r>
                        <a:rPr lang="en-US" sz="1800" dirty="0">
                          <a:solidFill>
                            <a:schemeClr val="lt1"/>
                          </a:solidFill>
                        </a:rPr>
                        <a:t>3. Ne </a:t>
                      </a:r>
                      <a:r>
                        <a:rPr lang="en-US" sz="1800" dirty="0" err="1">
                          <a:solidFill>
                            <a:schemeClr val="lt1"/>
                          </a:solidFill>
                        </a:rPr>
                        <a:t>başarısız</a:t>
                      </a:r>
                      <a:r>
                        <a:rPr lang="en-US" sz="1800" dirty="0">
                          <a:solidFill>
                            <a:schemeClr val="lt1"/>
                          </a:solidFill>
                        </a:rPr>
                        <a:t> </a:t>
                      </a:r>
                      <a:r>
                        <a:rPr lang="en-US" sz="1800" dirty="0" err="1">
                          <a:solidFill>
                            <a:schemeClr val="lt1"/>
                          </a:solidFill>
                        </a:rPr>
                        <a:t>oldu</a:t>
                      </a:r>
                      <a:r>
                        <a:rPr lang="en-US" sz="1800" dirty="0">
                          <a:solidFill>
                            <a:schemeClr val="lt1"/>
                          </a:solidFill>
                        </a:rPr>
                        <a:t>?</a:t>
                      </a:r>
                      <a:endParaRPr dirty="0"/>
                    </a:p>
                  </a:txBody>
                  <a:tcPr marL="68575" marR="68575" marT="45725" marB="457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FFFFFF"/>
                          </a:solidFill>
                          <a:effectLst/>
                          <a:uLnTx/>
                          <a:uFillTx/>
                          <a:latin typeface="Roboto Flex Normal"/>
                          <a:sym typeface="Arial"/>
                        </a:rPr>
                        <a:t>Anahtar</a:t>
                      </a:r>
                      <a:r>
                        <a:rPr kumimoji="0" lang="en-US" sz="1800" b="0" i="0" u="none" strike="noStrike" kern="0" cap="none" spc="0" normalizeH="0" baseline="0" noProof="0" dirty="0">
                          <a:ln>
                            <a:noFill/>
                          </a:ln>
                          <a:solidFill>
                            <a:srgbClr val="FFFFFF"/>
                          </a:solidFill>
                          <a:effectLst/>
                          <a:uLnTx/>
                          <a:uFillTx/>
                          <a:latin typeface="Roboto Flex Normal"/>
                          <a:sym typeface="Arial"/>
                        </a:rPr>
                        <a:t> </a:t>
                      </a:r>
                      <a:r>
                        <a:rPr kumimoji="0" lang="en-US" sz="1800" b="0" i="0" u="none" strike="noStrike" kern="0" cap="none" spc="0" normalizeH="0" baseline="0" noProof="0" dirty="0" err="1">
                          <a:ln>
                            <a:noFill/>
                          </a:ln>
                          <a:solidFill>
                            <a:srgbClr val="FFFFFF"/>
                          </a:solidFill>
                          <a:effectLst/>
                          <a:uLnTx/>
                          <a:uFillTx/>
                          <a:latin typeface="Roboto Flex Normal"/>
                          <a:sym typeface="Arial"/>
                        </a:rPr>
                        <a:t>arızaları</a:t>
                      </a:r>
                      <a:r>
                        <a:rPr kumimoji="0" lang="en-US" sz="1800" b="0" i="0" u="none" strike="noStrike" kern="0" cap="none" spc="0" normalizeH="0" baseline="0" noProof="0" dirty="0">
                          <a:ln>
                            <a:noFill/>
                          </a:ln>
                          <a:solidFill>
                            <a:srgbClr val="FFFFFF"/>
                          </a:solidFill>
                          <a:effectLst/>
                          <a:uLnTx/>
                          <a:uFillTx/>
                          <a:latin typeface="Roboto Flex Normal"/>
                          <a:sym typeface="Arial"/>
                        </a:rPr>
                        <a:t> </a:t>
                      </a:r>
                      <a:r>
                        <a:rPr kumimoji="0" lang="en-US" sz="1800" b="0" i="0" u="none" strike="noStrike" kern="0" cap="none" spc="0" normalizeH="0" baseline="0" noProof="0" dirty="0" err="1">
                          <a:ln>
                            <a:noFill/>
                          </a:ln>
                          <a:solidFill>
                            <a:srgbClr val="FFFFFF"/>
                          </a:solidFill>
                          <a:effectLst/>
                          <a:uLnTx/>
                          <a:uFillTx/>
                          <a:latin typeface="Roboto Flex Normal"/>
                          <a:sym typeface="Arial"/>
                        </a:rPr>
                        <a:t>belirleme</a:t>
                      </a:r>
                      <a:endParaRPr kumimoji="0" lang="en-US" sz="1400" b="0" i="0" u="none" strike="noStrike" kern="0" cap="none" spc="0" normalizeH="0" baseline="0" noProof="0" dirty="0">
                        <a:ln>
                          <a:noFill/>
                        </a:ln>
                        <a:solidFill>
                          <a:srgbClr val="000000"/>
                        </a:solidFill>
                        <a:effectLst/>
                        <a:uLnTx/>
                        <a:uFillTx/>
                        <a:latin typeface="Roboto Flex Normal"/>
                        <a:sym typeface="Arial"/>
                      </a:endParaRPr>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t>
                      </a:r>
                      <a:r>
                        <a:rPr lang="en-US" sz="1800" dirty="0" err="1">
                          <a:solidFill>
                            <a:schemeClr val="lt1"/>
                          </a:solidFill>
                        </a:rPr>
                        <a:t>Hangi</a:t>
                      </a:r>
                      <a:r>
                        <a:rPr lang="en-US" sz="1800" dirty="0">
                          <a:solidFill>
                            <a:schemeClr val="lt1"/>
                          </a:solidFill>
                        </a:rPr>
                        <a:t> </a:t>
                      </a:r>
                      <a:r>
                        <a:rPr lang="en-US" sz="1800" dirty="0" err="1">
                          <a:solidFill>
                            <a:schemeClr val="lt1"/>
                          </a:solidFill>
                        </a:rPr>
                        <a:t>mesaj</a:t>
                      </a:r>
                      <a:r>
                        <a:rPr lang="en-US" sz="1800" dirty="0">
                          <a:solidFill>
                            <a:schemeClr val="lt1"/>
                          </a:solidFill>
                        </a:rPr>
                        <a:t> </a:t>
                      </a:r>
                      <a:r>
                        <a:rPr lang="en-US" sz="1800" dirty="0" err="1">
                          <a:solidFill>
                            <a:schemeClr val="lt1"/>
                          </a:solidFill>
                        </a:rPr>
                        <a:t>belirsizdi</a:t>
                      </a:r>
                      <a:r>
                        <a:rPr lang="en-US" sz="1800" dirty="0">
                          <a:solidFill>
                            <a:schemeClr val="lt1"/>
                          </a:solidFill>
                        </a:rPr>
                        <a:t> </a:t>
                      </a:r>
                      <a:r>
                        <a:rPr lang="en-US" sz="1800" dirty="0" err="1">
                          <a:solidFill>
                            <a:schemeClr val="lt1"/>
                          </a:solidFill>
                        </a:rPr>
                        <a:t>veya</a:t>
                      </a:r>
                      <a:r>
                        <a:rPr lang="en-US" sz="1800" dirty="0">
                          <a:solidFill>
                            <a:schemeClr val="lt1"/>
                          </a:solidFill>
                        </a:rPr>
                        <a:t> </a:t>
                      </a:r>
                      <a:r>
                        <a:rPr lang="en-US" sz="1800" dirty="0" err="1">
                          <a:solidFill>
                            <a:schemeClr val="lt1"/>
                          </a:solidFill>
                        </a:rPr>
                        <a:t>eksikti</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4"/>
                  </a:ext>
                </a:extLst>
              </a:tr>
              <a:tr h="630925">
                <a:tc>
                  <a:txBody>
                    <a:bodyPr/>
                    <a:lstStyle/>
                    <a:p>
                      <a:pPr marL="0" marR="0" lvl="0" indent="0" algn="l" rtl="0">
                        <a:spcBef>
                          <a:spcPts val="0"/>
                        </a:spcBef>
                        <a:spcAft>
                          <a:spcPts val="0"/>
                        </a:spcAft>
                        <a:buNone/>
                      </a:pPr>
                      <a:r>
                        <a:rPr lang="en-US" sz="1800" dirty="0">
                          <a:solidFill>
                            <a:schemeClr val="lt1"/>
                          </a:solidFill>
                        </a:rPr>
                        <a:t>4. </a:t>
                      </a:r>
                      <a:r>
                        <a:rPr lang="en-US" sz="1800" dirty="0" err="1">
                          <a:solidFill>
                            <a:schemeClr val="lt1"/>
                          </a:solidFill>
                        </a:rPr>
                        <a:t>Stresin</a:t>
                      </a:r>
                      <a:r>
                        <a:rPr lang="en-US" sz="1800" dirty="0">
                          <a:solidFill>
                            <a:schemeClr val="lt1"/>
                          </a:solidFill>
                        </a:rPr>
                        <a:t> </a:t>
                      </a:r>
                      <a:r>
                        <a:rPr lang="en-US" sz="1800" dirty="0" err="1">
                          <a:solidFill>
                            <a:schemeClr val="lt1"/>
                          </a:solidFill>
                        </a:rPr>
                        <a:t>etkisi</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Tepkileri</a:t>
                      </a:r>
                      <a:r>
                        <a:rPr lang="en-US" sz="1800" dirty="0">
                          <a:solidFill>
                            <a:schemeClr val="lt1"/>
                          </a:solidFill>
                        </a:rPr>
                        <a:t> </a:t>
                      </a:r>
                      <a:r>
                        <a:rPr lang="en-US" sz="1800" dirty="0" err="1">
                          <a:solidFill>
                            <a:schemeClr val="lt1"/>
                          </a:solidFill>
                        </a:rPr>
                        <a:t>normalleştirin</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t>
                      </a:r>
                      <a:r>
                        <a:rPr lang="en-US" sz="1800" dirty="0" err="1">
                          <a:solidFill>
                            <a:schemeClr val="lt1"/>
                          </a:solidFill>
                        </a:rPr>
                        <a:t>Stres</a:t>
                      </a:r>
                      <a:r>
                        <a:rPr lang="en-US" sz="1800" dirty="0">
                          <a:solidFill>
                            <a:schemeClr val="lt1"/>
                          </a:solidFill>
                        </a:rPr>
                        <a:t>/</a:t>
                      </a:r>
                      <a:r>
                        <a:rPr lang="en-US" sz="1800" dirty="0" err="1">
                          <a:solidFill>
                            <a:schemeClr val="lt1"/>
                          </a:solidFill>
                        </a:rPr>
                        <a:t>gürültü</a:t>
                      </a:r>
                      <a:r>
                        <a:rPr lang="en-US" sz="1800" dirty="0">
                          <a:solidFill>
                            <a:schemeClr val="lt1"/>
                          </a:solidFill>
                        </a:rPr>
                        <a:t>/zaman </a:t>
                      </a:r>
                      <a:r>
                        <a:rPr lang="en-US" sz="1800" dirty="0" err="1">
                          <a:solidFill>
                            <a:schemeClr val="lt1"/>
                          </a:solidFill>
                        </a:rPr>
                        <a:t>baskısı</a:t>
                      </a:r>
                      <a:r>
                        <a:rPr lang="en-US" sz="1800" dirty="0">
                          <a:solidFill>
                            <a:schemeClr val="lt1"/>
                          </a:solidFill>
                        </a:rPr>
                        <a:t> </a:t>
                      </a:r>
                      <a:r>
                        <a:rPr lang="en-US" sz="1800" dirty="0" err="1">
                          <a:solidFill>
                            <a:schemeClr val="lt1"/>
                          </a:solidFill>
                        </a:rPr>
                        <a:t>bizi</a:t>
                      </a:r>
                      <a:r>
                        <a:rPr lang="en-US" sz="1800" dirty="0">
                          <a:solidFill>
                            <a:schemeClr val="lt1"/>
                          </a:solidFill>
                        </a:rPr>
                        <a:t> </a:t>
                      </a:r>
                      <a:r>
                        <a:rPr lang="en-US" sz="1800" dirty="0" err="1">
                          <a:solidFill>
                            <a:schemeClr val="lt1"/>
                          </a:solidFill>
                        </a:rPr>
                        <a:t>nasıl</a:t>
                      </a:r>
                      <a:r>
                        <a:rPr lang="en-US" sz="1800" dirty="0">
                          <a:solidFill>
                            <a:schemeClr val="lt1"/>
                          </a:solidFill>
                        </a:rPr>
                        <a:t> </a:t>
                      </a:r>
                      <a:r>
                        <a:rPr lang="en-US" sz="1800" dirty="0" err="1">
                          <a:solidFill>
                            <a:schemeClr val="lt1"/>
                          </a:solidFill>
                        </a:rPr>
                        <a:t>etkiledi</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5"/>
                  </a:ext>
                </a:extLst>
              </a:tr>
              <a:tr h="630925">
                <a:tc>
                  <a:txBody>
                    <a:bodyPr/>
                    <a:lstStyle/>
                    <a:p>
                      <a:pPr marL="0" marR="0" lvl="0" indent="0" algn="l" rtl="0">
                        <a:spcBef>
                          <a:spcPts val="0"/>
                        </a:spcBef>
                        <a:spcAft>
                          <a:spcPts val="0"/>
                        </a:spcAft>
                        <a:buNone/>
                      </a:pPr>
                      <a:r>
                        <a:rPr lang="en-US" sz="1800" dirty="0">
                          <a:solidFill>
                            <a:schemeClr val="lt1"/>
                          </a:solidFill>
                        </a:rPr>
                        <a:t>5. Ne </a:t>
                      </a:r>
                      <a:r>
                        <a:rPr lang="en-US" sz="1800" dirty="0" err="1">
                          <a:solidFill>
                            <a:schemeClr val="lt1"/>
                          </a:solidFill>
                        </a:rPr>
                        <a:t>yardımcı</a:t>
                      </a:r>
                      <a:r>
                        <a:rPr lang="en-US" sz="1800" dirty="0">
                          <a:solidFill>
                            <a:schemeClr val="lt1"/>
                          </a:solidFill>
                        </a:rPr>
                        <a:t> </a:t>
                      </a:r>
                      <a:r>
                        <a:rPr lang="en-US" sz="1800" dirty="0" err="1">
                          <a:solidFill>
                            <a:schemeClr val="lt1"/>
                          </a:solidFill>
                        </a:rPr>
                        <a:t>oldu</a:t>
                      </a:r>
                      <a:r>
                        <a:rPr lang="en-US" sz="1800" dirty="0">
                          <a:solidFill>
                            <a:schemeClr val="lt1"/>
                          </a:solidFill>
                        </a:rPr>
                        <a:t>?</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İyi</a:t>
                      </a:r>
                      <a:r>
                        <a:rPr lang="en-US" sz="1800" dirty="0">
                          <a:solidFill>
                            <a:schemeClr val="lt1"/>
                          </a:solidFill>
                        </a:rPr>
                        <a:t> </a:t>
                      </a:r>
                      <a:r>
                        <a:rPr lang="en-US" sz="1800" dirty="0" err="1">
                          <a:solidFill>
                            <a:schemeClr val="lt1"/>
                          </a:solidFill>
                        </a:rPr>
                        <a:t>uygulamaları</a:t>
                      </a:r>
                      <a:r>
                        <a:rPr lang="en-US" sz="1800" dirty="0">
                          <a:solidFill>
                            <a:schemeClr val="lt1"/>
                          </a:solidFill>
                        </a:rPr>
                        <a:t> </a:t>
                      </a:r>
                      <a:r>
                        <a:rPr lang="en-US" sz="1800" dirty="0" err="1">
                          <a:solidFill>
                            <a:schemeClr val="lt1"/>
                          </a:solidFill>
                        </a:rPr>
                        <a:t>güçlendirin</a:t>
                      </a:r>
                      <a:endParaRPr dirty="0"/>
                    </a:p>
                  </a:txBody>
                  <a:tcPr marL="68575" marR="68575" marT="45725" marB="45725"/>
                </a:tc>
                <a:tc>
                  <a:txBody>
                    <a:bodyPr/>
                    <a:lstStyle/>
                    <a:p>
                      <a:pPr marL="0" marR="0" lvl="0" indent="0" algn="l" rtl="0">
                        <a:spcBef>
                          <a:spcPts val="0"/>
                        </a:spcBef>
                        <a:spcAft>
                          <a:spcPts val="0"/>
                        </a:spcAft>
                        <a:buNone/>
                      </a:pPr>
                      <a:r>
                        <a:rPr lang="en-US" sz="1800" dirty="0">
                          <a:solidFill>
                            <a:schemeClr val="lt1"/>
                          </a:solidFill>
                        </a:rPr>
                        <a:t>“</a:t>
                      </a:r>
                      <a:r>
                        <a:rPr lang="en-US" sz="1800" dirty="0" err="1">
                          <a:solidFill>
                            <a:schemeClr val="lt1"/>
                          </a:solidFill>
                        </a:rPr>
                        <a:t>Bugün</a:t>
                      </a:r>
                      <a:r>
                        <a:rPr lang="en-US" sz="1800" dirty="0">
                          <a:solidFill>
                            <a:schemeClr val="lt1"/>
                          </a:solidFill>
                        </a:rPr>
                        <a:t> ne </a:t>
                      </a:r>
                      <a:r>
                        <a:rPr lang="en-US" sz="1800" dirty="0" err="1">
                          <a:solidFill>
                            <a:schemeClr val="lt1"/>
                          </a:solidFill>
                        </a:rPr>
                        <a:t>iyi</a:t>
                      </a:r>
                      <a:r>
                        <a:rPr lang="en-US" sz="1800" dirty="0">
                          <a:solidFill>
                            <a:schemeClr val="lt1"/>
                          </a:solidFill>
                        </a:rPr>
                        <a:t> </a:t>
                      </a:r>
                      <a:r>
                        <a:rPr lang="en-US" sz="1800" dirty="0" err="1">
                          <a:solidFill>
                            <a:schemeClr val="lt1"/>
                          </a:solidFill>
                        </a:rPr>
                        <a:t>gitti</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6"/>
                  </a:ext>
                </a:extLst>
              </a:tr>
              <a:tr h="630925">
                <a:tc>
                  <a:txBody>
                    <a:bodyPr/>
                    <a:lstStyle/>
                    <a:p>
                      <a:pPr marL="0" marR="0" lvl="0" indent="0" algn="l" rtl="0">
                        <a:spcBef>
                          <a:spcPts val="0"/>
                        </a:spcBef>
                        <a:spcAft>
                          <a:spcPts val="0"/>
                        </a:spcAft>
                        <a:buNone/>
                      </a:pPr>
                      <a:r>
                        <a:rPr lang="en-US" sz="1800" dirty="0">
                          <a:solidFill>
                            <a:schemeClr val="lt1"/>
                          </a:solidFill>
                        </a:rPr>
                        <a:t>6. </a:t>
                      </a:r>
                      <a:r>
                        <a:rPr lang="en-US" sz="1800" dirty="0" err="1">
                          <a:solidFill>
                            <a:schemeClr val="lt1"/>
                          </a:solidFill>
                        </a:rPr>
                        <a:t>Eylem</a:t>
                      </a:r>
                      <a:r>
                        <a:rPr lang="en-US" sz="1800" dirty="0">
                          <a:solidFill>
                            <a:schemeClr val="lt1"/>
                          </a:solidFill>
                        </a:rPr>
                        <a:t> </a:t>
                      </a:r>
                      <a:r>
                        <a:rPr lang="en-US" sz="1800" dirty="0" err="1">
                          <a:solidFill>
                            <a:schemeClr val="lt1"/>
                          </a:solidFill>
                        </a:rPr>
                        <a:t>noktaları</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Tekrarlamayı</a:t>
                      </a:r>
                      <a:r>
                        <a:rPr lang="en-US" sz="1800" dirty="0">
                          <a:solidFill>
                            <a:schemeClr val="lt1"/>
                          </a:solidFill>
                        </a:rPr>
                        <a:t> </a:t>
                      </a:r>
                      <a:r>
                        <a:rPr lang="en-US" sz="1800" dirty="0" err="1">
                          <a:solidFill>
                            <a:schemeClr val="lt1"/>
                          </a:solidFill>
                        </a:rPr>
                        <a:t>önle</a:t>
                      </a:r>
                      <a:endParaRPr dirty="0"/>
                    </a:p>
                  </a:txBody>
                  <a:tcPr marL="68575" marR="68575" marT="45725" marB="45725"/>
                </a:tc>
                <a:tc>
                  <a:txBody>
                    <a:bodyPr/>
                    <a:lstStyle/>
                    <a:p>
                      <a:pPr marL="0" marR="0" lvl="0" indent="0" algn="l" rtl="0">
                        <a:spcBef>
                          <a:spcPts val="0"/>
                        </a:spcBef>
                        <a:spcAft>
                          <a:spcPts val="0"/>
                        </a:spcAft>
                        <a:buNone/>
                      </a:pPr>
                      <a:r>
                        <a:rPr lang="tr-TR" sz="1800">
                          <a:solidFill>
                            <a:schemeClr val="lt1"/>
                          </a:solidFill>
                        </a:rPr>
                        <a:t>İk</a:t>
                      </a:r>
                      <a:r>
                        <a:rPr lang="tr-TR" sz="1800" dirty="0">
                          <a:solidFill>
                            <a:schemeClr val="lt1"/>
                          </a:solidFill>
                        </a:rPr>
                        <a:t>i</a:t>
                      </a:r>
                      <a:r>
                        <a:rPr lang="en-US" sz="1800">
                          <a:solidFill>
                            <a:schemeClr val="lt1"/>
                          </a:solidFill>
                        </a:rPr>
                        <a:t> </a:t>
                      </a:r>
                      <a:r>
                        <a:rPr lang="en-US" sz="1800" dirty="0" err="1">
                          <a:solidFill>
                            <a:schemeClr val="lt1"/>
                          </a:solidFill>
                        </a:rPr>
                        <a:t>iyileştirmeyi</a:t>
                      </a:r>
                      <a:r>
                        <a:rPr lang="en-US" sz="1800" dirty="0">
                          <a:solidFill>
                            <a:schemeClr val="lt1"/>
                          </a:solidFill>
                        </a:rPr>
                        <a:t> </a:t>
                      </a:r>
                      <a:r>
                        <a:rPr lang="en-US" sz="1800" dirty="0" err="1">
                          <a:solidFill>
                            <a:schemeClr val="lt1"/>
                          </a:solidFill>
                        </a:rPr>
                        <a:t>kabul</a:t>
                      </a:r>
                      <a:r>
                        <a:rPr lang="en-US" sz="1800" dirty="0">
                          <a:solidFill>
                            <a:schemeClr val="lt1"/>
                          </a:solidFill>
                        </a:rPr>
                        <a:t> </a:t>
                      </a:r>
                      <a:r>
                        <a:rPr lang="en-US" sz="1800" dirty="0" err="1">
                          <a:solidFill>
                            <a:schemeClr val="lt1"/>
                          </a:solidFill>
                        </a:rPr>
                        <a:t>edin</a:t>
                      </a:r>
                      <a:r>
                        <a:rPr lang="en-US" sz="1800" dirty="0">
                          <a:solidFill>
                            <a:schemeClr val="lt1"/>
                          </a:solidFill>
                        </a:rPr>
                        <a:t> (</a:t>
                      </a:r>
                      <a:r>
                        <a:rPr lang="en-US" sz="1800" dirty="0" err="1">
                          <a:solidFill>
                            <a:schemeClr val="lt1"/>
                          </a:solidFill>
                        </a:rPr>
                        <a:t>örneğin</a:t>
                      </a:r>
                      <a:r>
                        <a:rPr lang="en-US" sz="1800" dirty="0">
                          <a:solidFill>
                            <a:schemeClr val="lt1"/>
                          </a:solidFill>
                        </a:rPr>
                        <a:t>, </a:t>
                      </a:r>
                      <a:r>
                        <a:rPr lang="en-US" sz="1800" dirty="0" err="1">
                          <a:solidFill>
                            <a:schemeClr val="lt1"/>
                          </a:solidFill>
                        </a:rPr>
                        <a:t>kapalı</a:t>
                      </a:r>
                      <a:r>
                        <a:rPr lang="en-US" sz="1800" dirty="0">
                          <a:solidFill>
                            <a:schemeClr val="lt1"/>
                          </a:solidFill>
                        </a:rPr>
                        <a:t> </a:t>
                      </a:r>
                      <a:r>
                        <a:rPr lang="en-US" sz="1800" dirty="0" err="1">
                          <a:solidFill>
                            <a:schemeClr val="lt1"/>
                          </a:solidFill>
                        </a:rPr>
                        <a:t>döngü</a:t>
                      </a:r>
                      <a:r>
                        <a:rPr lang="en-US" sz="1800" dirty="0">
                          <a:solidFill>
                            <a:schemeClr val="lt1"/>
                          </a:solidFill>
                        </a:rPr>
                        <a:t>; </a:t>
                      </a:r>
                      <a:r>
                        <a:rPr lang="en-US" sz="1800" dirty="0" err="1">
                          <a:solidFill>
                            <a:schemeClr val="lt1"/>
                          </a:solidFill>
                        </a:rPr>
                        <a:t>rol</a:t>
                      </a:r>
                      <a:r>
                        <a:rPr lang="en-US" sz="1800" dirty="0">
                          <a:solidFill>
                            <a:schemeClr val="lt1"/>
                          </a:solidFill>
                        </a:rPr>
                        <a:t> </a:t>
                      </a:r>
                      <a:r>
                        <a:rPr lang="en-US" sz="1800" dirty="0" err="1">
                          <a:solidFill>
                            <a:schemeClr val="lt1"/>
                          </a:solidFill>
                        </a:rPr>
                        <a:t>netliği</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7"/>
                  </a:ext>
                </a:extLst>
              </a:tr>
              <a:tr h="630925">
                <a:tc>
                  <a:txBody>
                    <a:bodyPr/>
                    <a:lstStyle/>
                    <a:p>
                      <a:pPr marL="0" marR="0" lvl="0" indent="0" algn="l" rtl="0">
                        <a:spcBef>
                          <a:spcPts val="0"/>
                        </a:spcBef>
                        <a:spcAft>
                          <a:spcPts val="0"/>
                        </a:spcAft>
                        <a:buNone/>
                      </a:pPr>
                      <a:r>
                        <a:rPr lang="en-US" sz="1800" dirty="0">
                          <a:solidFill>
                            <a:schemeClr val="lt1"/>
                          </a:solidFill>
                        </a:rPr>
                        <a:t>7. </a:t>
                      </a:r>
                      <a:r>
                        <a:rPr lang="en-US" sz="1800" dirty="0" err="1">
                          <a:solidFill>
                            <a:schemeClr val="lt1"/>
                          </a:solidFill>
                        </a:rPr>
                        <a:t>Takip</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Hesap</a:t>
                      </a:r>
                      <a:r>
                        <a:rPr lang="en-US" sz="1800" dirty="0">
                          <a:solidFill>
                            <a:schemeClr val="lt1"/>
                          </a:solidFill>
                        </a:rPr>
                        <a:t> </a:t>
                      </a:r>
                      <a:r>
                        <a:rPr lang="en-US" sz="1800" dirty="0" err="1">
                          <a:solidFill>
                            <a:schemeClr val="lt1"/>
                          </a:solidFill>
                        </a:rPr>
                        <a:t>verebilirlik</a:t>
                      </a:r>
                      <a:endParaRPr dirty="0"/>
                    </a:p>
                  </a:txBody>
                  <a:tcPr marL="68575" marR="68575" marT="45725" marB="45725"/>
                </a:tc>
                <a:tc>
                  <a:txBody>
                    <a:bodyPr/>
                    <a:lstStyle/>
                    <a:p>
                      <a:pPr marL="0" marR="0" lvl="0" indent="0" algn="l" rtl="0">
                        <a:spcBef>
                          <a:spcPts val="0"/>
                        </a:spcBef>
                        <a:spcAft>
                          <a:spcPts val="0"/>
                        </a:spcAft>
                        <a:buNone/>
                      </a:pPr>
                      <a:r>
                        <a:rPr lang="en-US" sz="1800" dirty="0" err="1">
                          <a:solidFill>
                            <a:schemeClr val="lt1"/>
                          </a:solidFill>
                        </a:rPr>
                        <a:t>Sahipleri</a:t>
                      </a:r>
                      <a:r>
                        <a:rPr lang="en-US" sz="1800" dirty="0">
                          <a:solidFill>
                            <a:schemeClr val="lt1"/>
                          </a:solidFill>
                        </a:rPr>
                        <a:t> </a:t>
                      </a:r>
                      <a:r>
                        <a:rPr lang="en-US" sz="1800" dirty="0" err="1">
                          <a:solidFill>
                            <a:schemeClr val="lt1"/>
                          </a:solidFill>
                        </a:rPr>
                        <a:t>ve</a:t>
                      </a:r>
                      <a:r>
                        <a:rPr lang="en-US" sz="1800" dirty="0">
                          <a:solidFill>
                            <a:schemeClr val="lt1"/>
                          </a:solidFill>
                        </a:rPr>
                        <a:t> </a:t>
                      </a:r>
                      <a:r>
                        <a:rPr lang="en-US" sz="1800" dirty="0" err="1">
                          <a:solidFill>
                            <a:schemeClr val="lt1"/>
                          </a:solidFill>
                        </a:rPr>
                        <a:t>tarihleri</a:t>
                      </a:r>
                      <a:r>
                        <a:rPr lang="en-US" sz="1800" dirty="0">
                          <a:solidFill>
                            <a:schemeClr val="lt1"/>
                          </a:solidFill>
                        </a:rPr>
                        <a:t> </a:t>
                      </a:r>
                      <a:r>
                        <a:rPr lang="en-US" sz="1800" dirty="0" err="1">
                          <a:solidFill>
                            <a:schemeClr val="lt1"/>
                          </a:solidFill>
                        </a:rPr>
                        <a:t>atayın</a:t>
                      </a:r>
                      <a:r>
                        <a:rPr lang="en-US" sz="1800" dirty="0">
                          <a:solidFill>
                            <a:schemeClr val="lt1"/>
                          </a:solidFill>
                        </a:rPr>
                        <a:t> (</a:t>
                      </a:r>
                      <a:r>
                        <a:rPr lang="en-US" sz="1800" dirty="0" err="1">
                          <a:solidFill>
                            <a:schemeClr val="lt1"/>
                          </a:solidFill>
                        </a:rPr>
                        <a:t>örneğin</a:t>
                      </a:r>
                      <a:r>
                        <a:rPr lang="en-US" sz="1800" dirty="0">
                          <a:solidFill>
                            <a:schemeClr val="lt1"/>
                          </a:solidFill>
                        </a:rPr>
                        <a:t>, </a:t>
                      </a:r>
                      <a:r>
                        <a:rPr lang="en-US" sz="1800" dirty="0" err="1">
                          <a:solidFill>
                            <a:schemeClr val="lt1"/>
                          </a:solidFill>
                        </a:rPr>
                        <a:t>radyo</a:t>
                      </a:r>
                      <a:r>
                        <a:rPr lang="en-US" sz="1800" dirty="0">
                          <a:solidFill>
                            <a:schemeClr val="lt1"/>
                          </a:solidFill>
                        </a:rPr>
                        <a:t> </a:t>
                      </a:r>
                      <a:r>
                        <a:rPr lang="en-US" sz="1800" dirty="0" err="1">
                          <a:solidFill>
                            <a:schemeClr val="lt1"/>
                          </a:solidFill>
                        </a:rPr>
                        <a:t>protokolünü</a:t>
                      </a:r>
                      <a:r>
                        <a:rPr lang="en-US" sz="1800" dirty="0">
                          <a:solidFill>
                            <a:schemeClr val="lt1"/>
                          </a:solidFill>
                        </a:rPr>
                        <a:t> </a:t>
                      </a:r>
                      <a:r>
                        <a:rPr lang="en-US" sz="1800" dirty="0" err="1">
                          <a:solidFill>
                            <a:schemeClr val="lt1"/>
                          </a:solidFill>
                        </a:rPr>
                        <a:t>güncelleme</a:t>
                      </a:r>
                      <a:r>
                        <a:rPr lang="en-US" sz="1800" dirty="0">
                          <a:solidFill>
                            <a:schemeClr val="lt1"/>
                          </a:solidFill>
                        </a:rPr>
                        <a:t>; </a:t>
                      </a:r>
                      <a:r>
                        <a:rPr lang="en-US" sz="1800" dirty="0" err="1">
                          <a:solidFill>
                            <a:schemeClr val="lt1"/>
                          </a:solidFill>
                        </a:rPr>
                        <a:t>eğitim</a:t>
                      </a:r>
                      <a:r>
                        <a:rPr lang="en-US" sz="1800" dirty="0">
                          <a:solidFill>
                            <a:schemeClr val="lt1"/>
                          </a:solidFill>
                        </a:rPr>
                        <a:t> </a:t>
                      </a:r>
                      <a:r>
                        <a:rPr lang="en-US" sz="1800" dirty="0" err="1">
                          <a:solidFill>
                            <a:schemeClr val="lt1"/>
                          </a:solidFill>
                        </a:rPr>
                        <a:t>tatbikatı</a:t>
                      </a:r>
                      <a:r>
                        <a:rPr lang="en-US" sz="1800" dirty="0">
                          <a:solidFill>
                            <a:schemeClr val="lt1"/>
                          </a:solidFill>
                        </a:rPr>
                        <a:t>).</a:t>
                      </a:r>
                      <a:endParaRPr dirty="0"/>
                    </a:p>
                  </a:txBody>
                  <a:tcPr marL="68575" marR="68575" marT="45725" marB="45725"/>
                </a:tc>
                <a:extLst>
                  <a:ext uri="{0D108BD9-81ED-4DB2-BD59-A6C34878D82A}">
                    <a16:rowId xmlns:a16="http://schemas.microsoft.com/office/drawing/2014/main" val="1000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4"/>
          <p:cNvSpPr txBox="1">
            <a:spLocks noGrp="1"/>
          </p:cNvSpPr>
          <p:nvPr>
            <p:ph type="body" idx="1"/>
          </p:nvPr>
        </p:nvSpPr>
        <p:spPr>
          <a:xfrm>
            <a:off x="739383" y="2407750"/>
            <a:ext cx="8209408" cy="3565905"/>
          </a:xfrm>
          <a:prstGeom prst="rect">
            <a:avLst/>
          </a:prstGeom>
          <a:noFill/>
          <a:ln>
            <a:noFill/>
          </a:ln>
        </p:spPr>
        <p:txBody>
          <a:bodyPr spcFirstLastPara="1" wrap="square" lIns="91425" tIns="45700" rIns="91425" bIns="45700" anchor="t" anchorCtr="0">
            <a:noAutofit/>
          </a:bodyPr>
          <a:lstStyle/>
          <a:p>
            <a:pPr marL="0" lvl="0" indent="0" algn="just" rtl="0">
              <a:lnSpc>
                <a:spcPct val="110000"/>
              </a:lnSpc>
              <a:spcBef>
                <a:spcPts val="0"/>
              </a:spcBef>
              <a:spcAft>
                <a:spcPts val="0"/>
              </a:spcAft>
              <a:buSzPts val="2400"/>
              <a:buNone/>
            </a:pPr>
            <a:r>
              <a:rPr lang="tr-TR" dirty="0"/>
              <a:t>Kaynakça</a:t>
            </a:r>
            <a:r>
              <a:rPr lang="en-US" dirty="0"/>
              <a:t>: World Health Organization (2019). After Action Review (AAR) Facilitators’ Manual.</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216</Words>
  <Application>Microsoft Office PowerPoint</Application>
  <PresentationFormat>Geniş ekran</PresentationFormat>
  <Paragraphs>29</Paragraphs>
  <Slides>5</Slides>
  <Notes>5</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vt:i4>
      </vt:variant>
    </vt:vector>
  </HeadingPairs>
  <TitlesOfParts>
    <vt:vector size="11" baseType="lpstr">
      <vt:lpstr>Roboto SemiBold</vt:lpstr>
      <vt:lpstr>Roboto</vt:lpstr>
      <vt:lpstr>Roboto Flex Normal</vt:lpstr>
      <vt:lpstr>Avenir</vt:lpstr>
      <vt:lpstr>Arial</vt:lpstr>
      <vt:lpstr>BlockprintVTI</vt:lpstr>
      <vt:lpstr>İletişim Kesintisi Sonrası Değerlendirme</vt:lpstr>
      <vt:lpstr>Büyük bir olayın ardından, ekipler yinelenen görevleri ve yerine getirilmeyen sorumlulukları rapor eder. Bazı üyeler diğerlerini suçlar ve ekipman iadesi sırasında gerginlik devam eder. Bir değerlendirme toplantısı yapılmazsa, aynı sorunlar tekrarlanabilir.  Kendinizi bir süpervizör olarak hayal edin. Öğrenmeye odaklanan kısa ve güvenli bir değerlendirme toplantısını nasıl yürütürdünüz?</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İletişim Kesintisi Sonrası Değerlendirme</dc:title>
  <dc:creator>Zoi Paliotzika</dc:creator>
  <cp:lastModifiedBy>yavuz orak</cp:lastModifiedBy>
  <cp:revision>2</cp:revision>
  <dcterms:created xsi:type="dcterms:W3CDTF">2024-09-05T11:19:10Z</dcterms:created>
  <dcterms:modified xsi:type="dcterms:W3CDTF">2026-02-28T09:04:13Z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