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embeddedFontLst>
    <p:embeddedFont>
      <p:font typeface="Roboto SemiBold" panose="020B0604020202020204" charset="0"/>
      <p:regular r:id="rId9"/>
      <p:bold r:id="rId10"/>
      <p:italic r:id="rId11"/>
      <p:boldItalic r:id="rId12"/>
    </p:embeddedFont>
    <p:embeddedFont>
      <p:font typeface="Roboto" panose="020B0604020202020204"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ii8AjU72YuCaEAbcPrd6Tn8Ql+6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9D77467-8960-4FF1-B663-20F7169B18F2}">
  <a:tblStyle styleId="{C9D77467-8960-4FF1-B663-20F7169B18F2}" styleName="Table_0">
    <a:wholeTbl>
      <a:tcTxStyle b="off" i="off">
        <a:font>
          <a:latin typeface="Roboto Flex Normal"/>
          <a:ea typeface="Roboto Flex Normal"/>
          <a:cs typeface="Roboto Flex Norm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6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8.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926673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7649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5095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1383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9443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9602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62210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8"/>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8" name="Google Shape;18;p8"/>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8"/>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8"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9"/>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9"/>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2"/>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2"/>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2"/>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3"/>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3"/>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3"/>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3"/>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3"/>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4"/>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4"/>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5"/>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5"/>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5"/>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15"/>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5"/>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5"/>
          <p:cNvSpPr>
            <a:spLocks noGrp="1"/>
          </p:cNvSpPr>
          <p:nvPr>
            <p:ph type="pic" idx="2"/>
          </p:nvPr>
        </p:nvSpPr>
        <p:spPr>
          <a:xfrm>
            <a:off x="5183188" y="1121434"/>
            <a:ext cx="6172200" cy="4739616"/>
          </a:xfrm>
          <a:prstGeom prst="rect">
            <a:avLst/>
          </a:prstGeom>
          <a:noFill/>
          <a:ln>
            <a:noFill/>
          </a:ln>
        </p:spPr>
      </p:sp>
      <p:pic>
        <p:nvPicPr>
          <p:cNvPr id="67" name="Google Shape;67;p15"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7"/>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7"/>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7"/>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7"/>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7"/>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7"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Çok</a:t>
            </a:r>
            <a:r>
              <a:rPr lang="tr-TR" dirty="0"/>
              <a:t> K</a:t>
            </a:r>
            <a:r>
              <a:rPr lang="en-US" dirty="0" err="1"/>
              <a:t>ültürlü</a:t>
            </a:r>
            <a:r>
              <a:rPr lang="en-US" dirty="0"/>
              <a:t> </a:t>
            </a:r>
            <a:r>
              <a:rPr lang="en-US" dirty="0" err="1"/>
              <a:t>İletişim</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Hızlı</a:t>
            </a:r>
            <a:r>
              <a:rPr lang="en-US" dirty="0"/>
              <a:t> </a:t>
            </a:r>
            <a:r>
              <a:rPr lang="en-US" dirty="0" err="1"/>
              <a:t>Senaryo</a:t>
            </a:r>
            <a:r>
              <a:rPr lang="en-US" dirty="0"/>
              <a:t> </a:t>
            </a:r>
            <a:r>
              <a:rPr lang="en-US" dirty="0" err="1"/>
              <a:t>Sayfası</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838200" y="2766218"/>
            <a:ext cx="8665396" cy="1325563"/>
          </a:xfrm>
          <a:prstGeom prst="rect">
            <a:avLst/>
          </a:prstGeom>
          <a:noFill/>
          <a:ln>
            <a:noFill/>
          </a:ln>
        </p:spPr>
        <p:txBody>
          <a:bodyPr spcFirstLastPara="1" wrap="square" lIns="91425" tIns="45700" rIns="91425" bIns="45700" anchor="ctr" anchorCtr="0">
            <a:noAutofit/>
          </a:bodyPr>
          <a:lstStyle/>
          <a:p>
            <a:pPr lvl="0">
              <a:buClr>
                <a:schemeClr val="lt1"/>
              </a:buClr>
              <a:buSzPts val="2800"/>
            </a:pPr>
            <a:r>
              <a:rPr lang="en-US" sz="2800" dirty="0" err="1">
                <a:solidFill>
                  <a:schemeClr val="lt1"/>
                </a:solidFill>
              </a:rPr>
              <a:t>Orman</a:t>
            </a:r>
            <a:r>
              <a:rPr lang="en-US" sz="2800" dirty="0">
                <a:solidFill>
                  <a:schemeClr val="lt1"/>
                </a:solidFill>
              </a:rPr>
              <a:t> </a:t>
            </a:r>
            <a:r>
              <a:rPr lang="en-US" sz="2800" dirty="0" err="1">
                <a:solidFill>
                  <a:schemeClr val="lt1"/>
                </a:solidFill>
              </a:rPr>
              <a:t>yangınlarının</a:t>
            </a:r>
            <a:r>
              <a:rPr lang="en-US" sz="2800" dirty="0">
                <a:solidFill>
                  <a:schemeClr val="lt1"/>
                </a:solidFill>
              </a:rPr>
              <a:t> </a:t>
            </a:r>
            <a:r>
              <a:rPr lang="en-US" sz="2800" dirty="0" err="1">
                <a:solidFill>
                  <a:schemeClr val="lt1"/>
                </a:solidFill>
              </a:rPr>
              <a:t>ardından</a:t>
            </a:r>
            <a:r>
              <a:rPr lang="en-US" sz="2800" dirty="0">
                <a:solidFill>
                  <a:schemeClr val="lt1"/>
                </a:solidFill>
              </a:rPr>
              <a:t> karma </a:t>
            </a:r>
            <a:r>
              <a:rPr lang="en-US" sz="2800" dirty="0" err="1">
                <a:solidFill>
                  <a:schemeClr val="lt1"/>
                </a:solidFill>
              </a:rPr>
              <a:t>bir</a:t>
            </a:r>
            <a:r>
              <a:rPr lang="en-US" sz="2800" dirty="0">
                <a:solidFill>
                  <a:schemeClr val="lt1"/>
                </a:solidFill>
              </a:rPr>
              <a:t> </a:t>
            </a:r>
            <a:r>
              <a:rPr lang="en-US" sz="2800" dirty="0" err="1">
                <a:solidFill>
                  <a:schemeClr val="lt1"/>
                </a:solidFill>
              </a:rPr>
              <a:t>uluslararası</a:t>
            </a:r>
            <a:r>
              <a:rPr lang="en-US" sz="2800" dirty="0">
                <a:solidFill>
                  <a:schemeClr val="lt1"/>
                </a:solidFill>
              </a:rPr>
              <a:t> </a:t>
            </a:r>
            <a:r>
              <a:rPr lang="en-US" sz="2800" dirty="0" err="1">
                <a:solidFill>
                  <a:schemeClr val="lt1"/>
                </a:solidFill>
              </a:rPr>
              <a:t>ekip</a:t>
            </a:r>
            <a:r>
              <a:rPr lang="en-US" sz="2800" dirty="0">
                <a:solidFill>
                  <a:schemeClr val="lt1"/>
                </a:solidFill>
              </a:rPr>
              <a:t> </a:t>
            </a:r>
            <a:r>
              <a:rPr lang="en-US" sz="2800" dirty="0" err="1">
                <a:solidFill>
                  <a:schemeClr val="lt1"/>
                </a:solidFill>
              </a:rPr>
              <a:t>görevlendirilir</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grup</a:t>
            </a:r>
            <a:r>
              <a:rPr lang="en-US" sz="2800" dirty="0">
                <a:solidFill>
                  <a:schemeClr val="lt1"/>
                </a:solidFill>
              </a:rPr>
              <a:t>, </a:t>
            </a:r>
            <a:r>
              <a:rPr lang="en-US" sz="2800" dirty="0" err="1">
                <a:solidFill>
                  <a:schemeClr val="lt1"/>
                </a:solidFill>
              </a:rPr>
              <a:t>telsizde</a:t>
            </a:r>
            <a:r>
              <a:rPr lang="en-US" sz="2800" dirty="0">
                <a:solidFill>
                  <a:schemeClr val="lt1"/>
                </a:solidFill>
              </a:rPr>
              <a:t> </a:t>
            </a:r>
            <a:r>
              <a:rPr lang="en-US" sz="2800" dirty="0" err="1">
                <a:solidFill>
                  <a:schemeClr val="lt1"/>
                </a:solidFill>
              </a:rPr>
              <a:t>yerel</a:t>
            </a:r>
            <a:r>
              <a:rPr lang="en-US" sz="2800" dirty="0">
                <a:solidFill>
                  <a:schemeClr val="lt1"/>
                </a:solidFill>
              </a:rPr>
              <a:t> jargon </a:t>
            </a:r>
            <a:r>
              <a:rPr lang="en-US" sz="2800" dirty="0" err="1">
                <a:solidFill>
                  <a:schemeClr val="lt1"/>
                </a:solidFill>
              </a:rPr>
              <a:t>ve</a:t>
            </a:r>
            <a:r>
              <a:rPr lang="en-US" sz="2800" dirty="0">
                <a:solidFill>
                  <a:schemeClr val="lt1"/>
                </a:solidFill>
              </a:rPr>
              <a:t> </a:t>
            </a:r>
            <a:r>
              <a:rPr lang="en-US" sz="2800" dirty="0" err="1">
                <a:solidFill>
                  <a:schemeClr val="lt1"/>
                </a:solidFill>
              </a:rPr>
              <a:t>hızlı</a:t>
            </a:r>
            <a:r>
              <a:rPr lang="en-US" sz="2800" dirty="0">
                <a:solidFill>
                  <a:schemeClr val="lt1"/>
                </a:solidFill>
              </a:rPr>
              <a:t> </a:t>
            </a:r>
            <a:r>
              <a:rPr lang="en-US" sz="2800" dirty="0" err="1">
                <a:solidFill>
                  <a:schemeClr val="lt1"/>
                </a:solidFill>
              </a:rPr>
              <a:t>konuşma</a:t>
            </a:r>
            <a:r>
              <a:rPr lang="en-US" sz="2800" dirty="0">
                <a:solidFill>
                  <a:schemeClr val="lt1"/>
                </a:solidFill>
              </a:rPr>
              <a:t> </a:t>
            </a:r>
            <a:r>
              <a:rPr lang="en-US" sz="2800" dirty="0" err="1">
                <a:solidFill>
                  <a:schemeClr val="lt1"/>
                </a:solidFill>
              </a:rPr>
              <a:t>kullanır</a:t>
            </a:r>
            <a:r>
              <a:rPr lang="en-US" sz="2800" dirty="0">
                <a:solidFill>
                  <a:schemeClr val="lt1"/>
                </a:solidFill>
              </a:rPr>
              <a:t>. </a:t>
            </a:r>
            <a:r>
              <a:rPr lang="en-US" sz="2800" dirty="0" err="1">
                <a:solidFill>
                  <a:schemeClr val="lt1"/>
                </a:solidFill>
              </a:rPr>
              <a:t>Başka</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ülkeden</a:t>
            </a:r>
            <a:r>
              <a:rPr lang="en-US" sz="2800" dirty="0">
                <a:solidFill>
                  <a:schemeClr val="lt1"/>
                </a:solidFill>
              </a:rPr>
              <a:t> </a:t>
            </a:r>
            <a:r>
              <a:rPr lang="en-US" sz="2800" dirty="0" err="1">
                <a:solidFill>
                  <a:schemeClr val="lt1"/>
                </a:solidFill>
              </a:rPr>
              <a:t>gelen</a:t>
            </a:r>
            <a:r>
              <a:rPr lang="en-US" sz="2800" dirty="0">
                <a:solidFill>
                  <a:schemeClr val="lt1"/>
                </a:solidFill>
              </a:rPr>
              <a:t> </a:t>
            </a:r>
            <a:r>
              <a:rPr lang="en-US" sz="2800" dirty="0" err="1">
                <a:solidFill>
                  <a:schemeClr val="lt1"/>
                </a:solidFill>
              </a:rPr>
              <a:t>yeni</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müdahale</a:t>
            </a:r>
            <a:r>
              <a:rPr lang="en-US" sz="2800" dirty="0">
                <a:solidFill>
                  <a:schemeClr val="lt1"/>
                </a:solidFill>
              </a:rPr>
              <a:t> </a:t>
            </a:r>
            <a:r>
              <a:rPr lang="en-US" sz="2800" dirty="0" err="1">
                <a:solidFill>
                  <a:schemeClr val="lt1"/>
                </a:solidFill>
              </a:rPr>
              <a:t>ekibi</a:t>
            </a:r>
            <a:r>
              <a:rPr lang="en-US" sz="2800" dirty="0">
                <a:solidFill>
                  <a:schemeClr val="lt1"/>
                </a:solidFill>
              </a:rPr>
              <a:t> </a:t>
            </a:r>
            <a:r>
              <a:rPr lang="en-US" sz="2800" dirty="0" err="1">
                <a:solidFill>
                  <a:schemeClr val="lt1"/>
                </a:solidFill>
              </a:rPr>
              <a:t>üyesi</a:t>
            </a:r>
            <a:r>
              <a:rPr lang="en-US" sz="2800" dirty="0">
                <a:solidFill>
                  <a:schemeClr val="lt1"/>
                </a:solidFill>
              </a:rPr>
              <a:t> </a:t>
            </a:r>
            <a:r>
              <a:rPr lang="en-US" sz="2800" dirty="0" err="1">
                <a:solidFill>
                  <a:schemeClr val="lt1"/>
                </a:solidFill>
              </a:rPr>
              <a:t>başını</a:t>
            </a:r>
            <a:r>
              <a:rPr lang="en-US" sz="2800" dirty="0">
                <a:solidFill>
                  <a:schemeClr val="lt1"/>
                </a:solidFill>
              </a:rPr>
              <a:t> </a:t>
            </a:r>
            <a:r>
              <a:rPr lang="en-US" sz="2800" dirty="0" err="1">
                <a:solidFill>
                  <a:schemeClr val="lt1"/>
                </a:solidFill>
              </a:rPr>
              <a:t>sallar</a:t>
            </a:r>
            <a:r>
              <a:rPr lang="en-US" sz="2800" dirty="0">
                <a:solidFill>
                  <a:schemeClr val="lt1"/>
                </a:solidFill>
              </a:rPr>
              <a:t>, </a:t>
            </a:r>
            <a:r>
              <a:rPr lang="en-US" sz="2800" dirty="0" err="1">
                <a:solidFill>
                  <a:schemeClr val="lt1"/>
                </a:solidFill>
              </a:rPr>
              <a:t>ancak</a:t>
            </a:r>
            <a:r>
              <a:rPr lang="en-US" sz="2800" dirty="0">
                <a:solidFill>
                  <a:schemeClr val="lt1"/>
                </a:solidFill>
              </a:rPr>
              <a:t> </a:t>
            </a:r>
            <a:r>
              <a:rPr lang="en-US" sz="2800" dirty="0" err="1">
                <a:solidFill>
                  <a:schemeClr val="lt1"/>
                </a:solidFill>
              </a:rPr>
              <a:t>daha</a:t>
            </a:r>
            <a:r>
              <a:rPr lang="en-US" sz="2800" dirty="0">
                <a:solidFill>
                  <a:schemeClr val="lt1"/>
                </a:solidFill>
              </a:rPr>
              <a:t> </a:t>
            </a:r>
            <a:r>
              <a:rPr lang="en-US" sz="2800" dirty="0" err="1">
                <a:solidFill>
                  <a:schemeClr val="lt1"/>
                </a:solidFill>
              </a:rPr>
              <a:t>sonra</a:t>
            </a:r>
            <a:r>
              <a:rPr lang="en-US" sz="2800" dirty="0">
                <a:solidFill>
                  <a:schemeClr val="lt1"/>
                </a:solidFill>
              </a:rPr>
              <a:t> </a:t>
            </a:r>
            <a:r>
              <a:rPr lang="en-US" sz="2800" dirty="0" err="1">
                <a:solidFill>
                  <a:schemeClr val="lt1"/>
                </a:solidFill>
              </a:rPr>
              <a:t>yanlış</a:t>
            </a:r>
            <a:r>
              <a:rPr lang="en-US" sz="2800" dirty="0">
                <a:solidFill>
                  <a:schemeClr val="lt1"/>
                </a:solidFill>
              </a:rPr>
              <a:t> </a:t>
            </a:r>
            <a:r>
              <a:rPr lang="en-US" sz="2800" dirty="0" err="1">
                <a:solidFill>
                  <a:schemeClr val="lt1"/>
                </a:solidFill>
              </a:rPr>
              <a:t>anlaşılma</a:t>
            </a:r>
            <a:r>
              <a:rPr lang="en-US" sz="2800" dirty="0">
                <a:solidFill>
                  <a:schemeClr val="lt1"/>
                </a:solidFill>
              </a:rPr>
              <a:t> </a:t>
            </a:r>
            <a:r>
              <a:rPr lang="en-US" sz="2800" dirty="0" err="1">
                <a:solidFill>
                  <a:schemeClr val="lt1"/>
                </a:solidFill>
              </a:rPr>
              <a:t>nedeniyle</a:t>
            </a:r>
            <a:r>
              <a:rPr lang="en-US" sz="2800" dirty="0">
                <a:solidFill>
                  <a:schemeClr val="lt1"/>
                </a:solidFill>
              </a:rPr>
              <a:t> </a:t>
            </a:r>
            <a:r>
              <a:rPr lang="en-US" sz="2800" dirty="0" err="1">
                <a:solidFill>
                  <a:schemeClr val="lt1"/>
                </a:solidFill>
              </a:rPr>
              <a:t>yanlış</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hareket</a:t>
            </a:r>
            <a:r>
              <a:rPr lang="en-US" sz="2800" dirty="0">
                <a:solidFill>
                  <a:schemeClr val="lt1"/>
                </a:solidFill>
              </a:rPr>
              <a:t> </a:t>
            </a:r>
            <a:r>
              <a:rPr lang="en-US" sz="2800" dirty="0" err="1">
                <a:solidFill>
                  <a:schemeClr val="lt1"/>
                </a:solidFill>
              </a:rPr>
              <a:t>yapar</a:t>
            </a:r>
            <a:r>
              <a:rPr lang="en-US" sz="2800" dirty="0">
                <a:solidFill>
                  <a:schemeClr val="lt1"/>
                </a:solidFill>
              </a:rPr>
              <a:t>.</a:t>
            </a:r>
            <a:br>
              <a:rPr lang="en-US" sz="2800" dirty="0">
                <a:solidFill>
                  <a:schemeClr val="lt1"/>
                </a:solidFill>
              </a:rPr>
            </a:br>
            <a:r>
              <a:rPr lang="en-US" dirty="0">
                <a:solidFill>
                  <a:schemeClr val="lt1"/>
                </a:solidFill>
              </a:rPr>
              <a:t/>
            </a:r>
            <a:br>
              <a:rPr lang="en-US" dirty="0">
                <a:solidFill>
                  <a:schemeClr val="lt1"/>
                </a:solidFill>
              </a:rPr>
            </a:br>
            <a:r>
              <a:rPr lang="en-US" sz="2800" dirty="0" err="1">
                <a:solidFill>
                  <a:schemeClr val="lt1"/>
                </a:solidFill>
              </a:rPr>
              <a:t>Takım</a:t>
            </a:r>
            <a:r>
              <a:rPr lang="en-US" sz="2800" dirty="0">
                <a:solidFill>
                  <a:schemeClr val="lt1"/>
                </a:solidFill>
              </a:rPr>
              <a:t> </a:t>
            </a:r>
            <a:r>
              <a:rPr lang="en-US" sz="2800" dirty="0" err="1">
                <a:solidFill>
                  <a:schemeClr val="lt1"/>
                </a:solidFill>
              </a:rPr>
              <a:t>lideri</a:t>
            </a:r>
            <a:r>
              <a:rPr lang="en-US" sz="2800" dirty="0">
                <a:solidFill>
                  <a:schemeClr val="lt1"/>
                </a:solidFill>
              </a:rPr>
              <a:t> </a:t>
            </a:r>
            <a:r>
              <a:rPr lang="en-US" sz="2800" dirty="0" err="1">
                <a:solidFill>
                  <a:schemeClr val="lt1"/>
                </a:solidFill>
              </a:rPr>
              <a:t>olduğunuzu</a:t>
            </a:r>
            <a:r>
              <a:rPr lang="en-US" sz="2800" dirty="0">
                <a:solidFill>
                  <a:schemeClr val="lt1"/>
                </a:solidFill>
              </a:rPr>
              <a:t> </a:t>
            </a:r>
            <a:r>
              <a:rPr lang="en-US" sz="2800" dirty="0" err="1">
                <a:solidFill>
                  <a:schemeClr val="lt1"/>
                </a:solidFill>
              </a:rPr>
              <a:t>hayal</a:t>
            </a:r>
            <a:r>
              <a:rPr lang="en-US" sz="2800" dirty="0">
                <a:solidFill>
                  <a:schemeClr val="lt1"/>
                </a:solidFill>
              </a:rPr>
              <a:t> </a:t>
            </a:r>
            <a:r>
              <a:rPr lang="en-US" sz="2800" dirty="0" err="1">
                <a:solidFill>
                  <a:schemeClr val="lt1"/>
                </a:solidFill>
              </a:rPr>
              <a:t>edin</a:t>
            </a:r>
            <a:r>
              <a:rPr lang="en-US" sz="2800" dirty="0">
                <a:solidFill>
                  <a:schemeClr val="lt1"/>
                </a:solidFill>
              </a:rPr>
              <a:t>. </a:t>
            </a:r>
            <a:r>
              <a:rPr lang="en-US" sz="2800" dirty="0" err="1">
                <a:solidFill>
                  <a:schemeClr val="lt1"/>
                </a:solidFill>
              </a:rPr>
              <a:t>İletişimi</a:t>
            </a:r>
            <a:r>
              <a:rPr lang="en-US" sz="2800" dirty="0">
                <a:solidFill>
                  <a:schemeClr val="lt1"/>
                </a:solidFill>
              </a:rPr>
              <a:t> </a:t>
            </a:r>
            <a:r>
              <a:rPr lang="en-US" sz="2800" dirty="0" err="1">
                <a:solidFill>
                  <a:schemeClr val="lt1"/>
                </a:solidFill>
              </a:rPr>
              <a:t>nasıl</a:t>
            </a:r>
            <a:r>
              <a:rPr lang="en-US" sz="2800" dirty="0">
                <a:solidFill>
                  <a:schemeClr val="lt1"/>
                </a:solidFill>
              </a:rPr>
              <a:t> </a:t>
            </a:r>
            <a:r>
              <a:rPr lang="en-US" sz="2800" dirty="0" err="1">
                <a:solidFill>
                  <a:schemeClr val="lt1"/>
                </a:solidFill>
              </a:rPr>
              <a:t>kapsayıcı</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güvenli</a:t>
            </a:r>
            <a:r>
              <a:rPr lang="en-US" sz="2800" dirty="0">
                <a:solidFill>
                  <a:schemeClr val="lt1"/>
                </a:solidFill>
              </a:rPr>
              <a:t> hale </a:t>
            </a:r>
            <a:r>
              <a:rPr lang="en-US" sz="2800" dirty="0" err="1">
                <a:solidFill>
                  <a:schemeClr val="lt1"/>
                </a:solidFill>
              </a:rPr>
              <a:t>getirirsiniz</a:t>
            </a:r>
            <a:r>
              <a:rPr lang="en-US" sz="2800" dirty="0">
                <a:solidFill>
                  <a:schemeClr val="lt1"/>
                </a:solidFill>
              </a:rPr>
              <a:t>?</a:t>
            </a:r>
            <a:endParaRPr sz="2400" dirty="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aphicFrame>
        <p:nvGraphicFramePr>
          <p:cNvPr id="83" name="Google Shape;83;p3"/>
          <p:cNvGraphicFramePr/>
          <p:nvPr>
            <p:extLst>
              <p:ext uri="{D42A27DB-BD31-4B8C-83A1-F6EECF244321}">
                <p14:modId xmlns:p14="http://schemas.microsoft.com/office/powerpoint/2010/main" val="3798092245"/>
              </p:ext>
            </p:extLst>
          </p:nvPr>
        </p:nvGraphicFramePr>
        <p:xfrm>
          <a:off x="479400" y="1412567"/>
          <a:ext cx="9072825" cy="3758600"/>
        </p:xfrm>
        <a:graphic>
          <a:graphicData uri="http://schemas.openxmlformats.org/drawingml/2006/table">
            <a:tbl>
              <a:tblPr firstRow="1" bandRow="1">
                <a:noFill/>
                <a:tableStyleId>{C9D77467-8960-4FF1-B663-20F7169B18F2}</a:tableStyleId>
              </a:tblPr>
              <a:tblGrid>
                <a:gridCol w="1300425">
                  <a:extLst>
                    <a:ext uri="{9D8B030D-6E8A-4147-A177-3AD203B41FA5}">
                      <a16:colId xmlns:a16="http://schemas.microsoft.com/office/drawing/2014/main" xmlns="" val="20000"/>
                    </a:ext>
                  </a:extLst>
                </a:gridCol>
                <a:gridCol w="1975750">
                  <a:extLst>
                    <a:ext uri="{9D8B030D-6E8A-4147-A177-3AD203B41FA5}">
                      <a16:colId xmlns:a16="http://schemas.microsoft.com/office/drawing/2014/main" xmlns="" val="20001"/>
                    </a:ext>
                  </a:extLst>
                </a:gridCol>
                <a:gridCol w="5796650">
                  <a:extLst>
                    <a:ext uri="{9D8B030D-6E8A-4147-A177-3AD203B41FA5}">
                      <a16:colId xmlns:a16="http://schemas.microsoft.com/office/drawing/2014/main" xmlns="" val="20002"/>
                    </a:ext>
                  </a:extLst>
                </a:gridCol>
              </a:tblGrid>
              <a:tr h="370525">
                <a:tc gridSpan="3">
                  <a:txBody>
                    <a:bodyPr/>
                    <a:lstStyle/>
                    <a:p>
                      <a:pPr marL="0" marR="0" lvl="0" indent="0" algn="ctr" rtl="0">
                        <a:spcBef>
                          <a:spcPts val="0"/>
                        </a:spcBef>
                        <a:spcAft>
                          <a:spcPts val="0"/>
                        </a:spcAft>
                        <a:buNone/>
                      </a:pPr>
                      <a:r>
                        <a:rPr lang="en-US" sz="1800" u="none" strike="noStrike" cap="none" dirty="0">
                          <a:solidFill>
                            <a:schemeClr val="lt1"/>
                          </a:solidFill>
                        </a:rPr>
                        <a:t>ÇOK KÜLTÜRLÜ EKİPLERDE KAPSAYICI İLETİŞİM (7 İPUCU)</a:t>
                      </a:r>
                      <a:endParaRPr dirty="0"/>
                    </a:p>
                  </a:txBody>
                  <a:tcPr marL="68575" marR="68575"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0"/>
                  </a:ext>
                </a:extLst>
              </a:tr>
              <a:tr h="370525">
                <a:tc>
                  <a:txBody>
                    <a:bodyPr/>
                    <a:lstStyle/>
                    <a:p>
                      <a:pPr marL="0" marR="0" lvl="0" indent="0" algn="l" rtl="0">
                        <a:spcBef>
                          <a:spcPts val="0"/>
                        </a:spcBef>
                        <a:spcAft>
                          <a:spcPts val="0"/>
                        </a:spcAft>
                        <a:buNone/>
                      </a:pPr>
                      <a:r>
                        <a:rPr lang="en-US" sz="1800" u="none" strike="noStrike" cap="none" dirty="0" err="1">
                          <a:solidFill>
                            <a:schemeClr val="lt1"/>
                          </a:solidFill>
                        </a:rPr>
                        <a:t>İpucu</a:t>
                      </a:r>
                      <a:endParaRPr dirty="0"/>
                    </a:p>
                  </a:txBody>
                  <a:tcPr marL="68575" marR="68575" marT="0" marB="0"/>
                </a:tc>
                <a:tc>
                  <a:txBody>
                    <a:bodyPr/>
                    <a:lstStyle/>
                    <a:p>
                      <a:pPr marL="0" marR="0" lvl="0" indent="0" algn="l" rtl="0">
                        <a:spcBef>
                          <a:spcPts val="0"/>
                        </a:spcBef>
                        <a:spcAft>
                          <a:spcPts val="0"/>
                        </a:spcAft>
                        <a:buNone/>
                      </a:pPr>
                      <a:r>
                        <a:rPr lang="en-US" sz="1800" dirty="0" err="1">
                          <a:solidFill>
                            <a:schemeClr val="lt1"/>
                          </a:solidFill>
                        </a:rPr>
                        <a:t>Neden</a:t>
                      </a:r>
                      <a:r>
                        <a:rPr lang="en-US" sz="1800" dirty="0">
                          <a:solidFill>
                            <a:schemeClr val="lt1"/>
                          </a:solidFill>
                        </a:rPr>
                        <a:t> </a:t>
                      </a:r>
                      <a:r>
                        <a:rPr lang="en-US" sz="1800" dirty="0" err="1">
                          <a:solidFill>
                            <a:schemeClr val="lt1"/>
                          </a:solidFill>
                        </a:rPr>
                        <a:t>önemlidir</a:t>
                      </a:r>
                      <a:r>
                        <a:rPr lang="en-US" sz="1800" dirty="0">
                          <a:solidFill>
                            <a:schemeClr val="lt1"/>
                          </a:solidFill>
                        </a:rPr>
                        <a:t>?</a:t>
                      </a:r>
                      <a:endParaRPr dirty="0"/>
                    </a:p>
                  </a:txBody>
                  <a:tcPr marL="68575" marR="68575" marT="0" marB="0"/>
                </a:tc>
                <a:tc>
                  <a:txBody>
                    <a:bodyPr/>
                    <a:lstStyle/>
                    <a:p>
                      <a:pPr marL="0" marR="0" lvl="0" indent="0" algn="l" rtl="0">
                        <a:spcBef>
                          <a:spcPts val="0"/>
                        </a:spcBef>
                        <a:spcAft>
                          <a:spcPts val="0"/>
                        </a:spcAft>
                        <a:buNone/>
                      </a:pPr>
                      <a:r>
                        <a:rPr lang="en-US" sz="1800" dirty="0" err="1">
                          <a:solidFill>
                            <a:schemeClr val="lt1"/>
                          </a:solidFill>
                        </a:rPr>
                        <a:t>Nasıl</a:t>
                      </a:r>
                      <a:r>
                        <a:rPr lang="en-US" sz="1800" dirty="0">
                          <a:solidFill>
                            <a:schemeClr val="lt1"/>
                          </a:solidFill>
                        </a:rPr>
                        <a:t> </a:t>
                      </a:r>
                      <a:r>
                        <a:rPr lang="en-US" sz="1800" dirty="0" err="1">
                          <a:solidFill>
                            <a:schemeClr val="lt1"/>
                          </a:solidFill>
                        </a:rPr>
                        <a:t>başvurulur</a:t>
                      </a:r>
                      <a:r>
                        <a:rPr lang="en-US" sz="1800" dirty="0">
                          <a:solidFill>
                            <a:schemeClr val="lt1"/>
                          </a:solidFill>
                        </a:rPr>
                        <a:t> (</a:t>
                      </a:r>
                      <a:r>
                        <a:rPr lang="en-US" sz="1800" dirty="0" err="1">
                          <a:solidFill>
                            <a:schemeClr val="lt1"/>
                          </a:solidFill>
                        </a:rPr>
                        <a:t>örnek</a:t>
                      </a:r>
                      <a:r>
                        <a:rPr lang="en-US" sz="1800" dirty="0">
                          <a:solidFill>
                            <a:schemeClr val="lt1"/>
                          </a:solidFill>
                        </a:rPr>
                        <a:t>)</a:t>
                      </a:r>
                      <a:endParaRPr dirty="0"/>
                    </a:p>
                  </a:txBody>
                  <a:tcPr marL="68575" marR="68575" marT="0" marB="0"/>
                </a:tc>
                <a:extLst>
                  <a:ext uri="{0D108BD9-81ED-4DB2-BD59-A6C34878D82A}">
                    <a16:rowId xmlns:a16="http://schemas.microsoft.com/office/drawing/2014/main" xmlns="" val="10001"/>
                  </a:ext>
                </a:extLst>
              </a:tr>
              <a:tr h="913600">
                <a:tc>
                  <a:txBody>
                    <a:bodyPr/>
                    <a:lstStyle/>
                    <a:p>
                      <a:pPr marL="0" marR="0" lvl="0" indent="0" algn="l" rtl="0">
                        <a:spcBef>
                          <a:spcPts val="0"/>
                        </a:spcBef>
                        <a:spcAft>
                          <a:spcPts val="0"/>
                        </a:spcAft>
                        <a:buNone/>
                      </a:pPr>
                      <a:r>
                        <a:rPr lang="nn-NO" sz="1800" dirty="0">
                          <a:solidFill>
                            <a:schemeClr val="lt1"/>
                          </a:solidFill>
                        </a:rPr>
                        <a:t>1. Basit bir dil kullanın</a:t>
                      </a:r>
                      <a:endParaRPr dirty="0"/>
                    </a:p>
                  </a:txBody>
                  <a:tcPr marL="91450" marR="91450" marT="45725" marB="45725"/>
                </a:tc>
                <a:tc>
                  <a:txBody>
                    <a:bodyPr/>
                    <a:lstStyle/>
                    <a:p>
                      <a:pPr marL="0" marR="0" lvl="0" indent="0" algn="l" rtl="0">
                        <a:spcBef>
                          <a:spcPts val="0"/>
                        </a:spcBef>
                        <a:spcAft>
                          <a:spcPts val="0"/>
                        </a:spcAft>
                        <a:buNone/>
                      </a:pPr>
                      <a:r>
                        <a:rPr lang="en-US" sz="1800" dirty="0" err="1">
                          <a:solidFill>
                            <a:schemeClr val="lt1"/>
                          </a:solidFill>
                        </a:rPr>
                        <a:t>Hataları</a:t>
                      </a:r>
                      <a:r>
                        <a:rPr lang="en-US" sz="1800" dirty="0">
                          <a:solidFill>
                            <a:schemeClr val="lt1"/>
                          </a:solidFill>
                        </a:rPr>
                        <a:t> </a:t>
                      </a:r>
                      <a:r>
                        <a:rPr lang="en-US" sz="1800" dirty="0" err="1">
                          <a:solidFill>
                            <a:schemeClr val="lt1"/>
                          </a:solidFill>
                        </a:rPr>
                        <a:t>ve</a:t>
                      </a:r>
                      <a:r>
                        <a:rPr lang="en-US" sz="1800" dirty="0">
                          <a:solidFill>
                            <a:schemeClr val="lt1"/>
                          </a:solidFill>
                        </a:rPr>
                        <a:t> </a:t>
                      </a:r>
                      <a:r>
                        <a:rPr lang="en-US" sz="1800" dirty="0" err="1">
                          <a:solidFill>
                            <a:schemeClr val="lt1"/>
                          </a:solidFill>
                        </a:rPr>
                        <a:t>karışıklıkları</a:t>
                      </a:r>
                      <a:r>
                        <a:rPr lang="en-US" sz="1800" dirty="0">
                          <a:solidFill>
                            <a:schemeClr val="lt1"/>
                          </a:solidFill>
                        </a:rPr>
                        <a:t> </a:t>
                      </a:r>
                      <a:r>
                        <a:rPr lang="en-US" sz="1800" dirty="0" err="1">
                          <a:solidFill>
                            <a:schemeClr val="lt1"/>
                          </a:solidFill>
                        </a:rPr>
                        <a:t>azaltır</a:t>
                      </a:r>
                      <a:endParaRPr dirty="0"/>
                    </a:p>
                  </a:txBody>
                  <a:tcPr marL="68575" marR="68575" marT="45725" marB="45725"/>
                </a:tc>
                <a:tc>
                  <a:txBody>
                    <a:bodyPr/>
                    <a:lstStyle/>
                    <a:p>
                      <a:pPr marL="0" marR="0" lvl="0" indent="0" algn="l" rtl="0">
                        <a:spcBef>
                          <a:spcPts val="0"/>
                        </a:spcBef>
                        <a:spcAft>
                          <a:spcPts val="0"/>
                        </a:spcAft>
                        <a:buNone/>
                      </a:pPr>
                      <a:r>
                        <a:rPr lang="en-US" sz="1800" dirty="0" smtClean="0">
                          <a:solidFill>
                            <a:schemeClr val="lt1"/>
                          </a:solidFill>
                        </a:rPr>
                        <a:t>Argo/</a:t>
                      </a:r>
                      <a:r>
                        <a:rPr lang="en-US" sz="1800" dirty="0" err="1" smtClean="0">
                          <a:solidFill>
                            <a:schemeClr val="lt1"/>
                          </a:solidFill>
                        </a:rPr>
                        <a:t>deyimlerden</a:t>
                      </a:r>
                      <a:r>
                        <a:rPr lang="en-US" sz="1800" dirty="0" smtClean="0">
                          <a:solidFill>
                            <a:schemeClr val="lt1"/>
                          </a:solidFill>
                        </a:rPr>
                        <a:t> </a:t>
                      </a:r>
                      <a:r>
                        <a:rPr lang="en-US" sz="1800" dirty="0" err="1">
                          <a:solidFill>
                            <a:schemeClr val="lt1"/>
                          </a:solidFill>
                        </a:rPr>
                        <a:t>kaçının</a:t>
                      </a:r>
                      <a:r>
                        <a:rPr lang="en-US" sz="1800" dirty="0">
                          <a:solidFill>
                            <a:schemeClr val="lt1"/>
                          </a:solidFill>
                        </a:rPr>
                        <a:t>; </a:t>
                      </a:r>
                      <a:r>
                        <a:rPr lang="en-US" sz="1800" dirty="0" err="1">
                          <a:solidFill>
                            <a:schemeClr val="lt1"/>
                          </a:solidFill>
                        </a:rPr>
                        <a:t>basit</a:t>
                      </a:r>
                      <a:r>
                        <a:rPr lang="en-US" sz="1800" dirty="0">
                          <a:solidFill>
                            <a:schemeClr val="lt1"/>
                          </a:solidFill>
                        </a:rPr>
                        <a:t> </a:t>
                      </a:r>
                      <a:r>
                        <a:rPr lang="en-US" sz="1800" dirty="0" err="1">
                          <a:solidFill>
                            <a:schemeClr val="lt1"/>
                          </a:solidFill>
                        </a:rPr>
                        <a:t>fiiller</a:t>
                      </a:r>
                      <a:r>
                        <a:rPr lang="en-US" sz="1800" dirty="0">
                          <a:solidFill>
                            <a:schemeClr val="lt1"/>
                          </a:solidFill>
                        </a:rPr>
                        <a:t> </a:t>
                      </a:r>
                      <a:r>
                        <a:rPr lang="en-US" sz="1800" dirty="0" err="1">
                          <a:solidFill>
                            <a:schemeClr val="lt1"/>
                          </a:solidFill>
                        </a:rPr>
                        <a:t>kullanın</a:t>
                      </a:r>
                      <a:r>
                        <a:rPr lang="en-US" sz="1800" dirty="0">
                          <a:solidFill>
                            <a:schemeClr val="lt1"/>
                          </a:solidFill>
                        </a:rPr>
                        <a:t> (</a:t>
                      </a:r>
                      <a:r>
                        <a:rPr lang="en-US" sz="1800" dirty="0" err="1">
                          <a:solidFill>
                            <a:schemeClr val="lt1"/>
                          </a:solidFill>
                        </a:rPr>
                        <a:t>gitmek</a:t>
                      </a:r>
                      <a:r>
                        <a:rPr lang="en-US" sz="1800" dirty="0">
                          <a:solidFill>
                            <a:schemeClr val="lt1"/>
                          </a:solidFill>
                        </a:rPr>
                        <a:t>/</a:t>
                      </a:r>
                      <a:r>
                        <a:rPr lang="en-US" sz="1800" dirty="0" err="1">
                          <a:solidFill>
                            <a:schemeClr val="lt1"/>
                          </a:solidFill>
                        </a:rPr>
                        <a:t>durmak</a:t>
                      </a:r>
                      <a:r>
                        <a:rPr lang="en-US" sz="1800" dirty="0">
                          <a:solidFill>
                            <a:schemeClr val="lt1"/>
                          </a:solidFill>
                        </a:rPr>
                        <a:t>/</a:t>
                      </a:r>
                      <a:r>
                        <a:rPr lang="en-US" sz="1800" dirty="0" err="1">
                          <a:solidFill>
                            <a:schemeClr val="lt1"/>
                          </a:solidFill>
                        </a:rPr>
                        <a:t>rapor</a:t>
                      </a:r>
                      <a:r>
                        <a:rPr lang="en-US" sz="1800" dirty="0">
                          <a:solidFill>
                            <a:schemeClr val="lt1"/>
                          </a:solidFill>
                        </a:rPr>
                        <a:t> </a:t>
                      </a:r>
                      <a:r>
                        <a:rPr lang="en-US" sz="1800" dirty="0" err="1" smtClean="0">
                          <a:solidFill>
                            <a:schemeClr val="lt1"/>
                          </a:solidFill>
                        </a:rPr>
                        <a:t>etmek</a:t>
                      </a:r>
                      <a:r>
                        <a:rPr lang="tr-TR" sz="1800" dirty="0" smtClean="0">
                          <a:solidFill>
                            <a:schemeClr val="lt1"/>
                          </a:solidFill>
                        </a:rPr>
                        <a:t>)</a:t>
                      </a:r>
                      <a:endParaRPr b="1" i="1" dirty="0"/>
                    </a:p>
                  </a:txBody>
                  <a:tcPr marL="68575" marR="68575" marT="45725" marB="45725"/>
                </a:tc>
                <a:extLst>
                  <a:ext uri="{0D108BD9-81ED-4DB2-BD59-A6C34878D82A}">
                    <a16:rowId xmlns:a16="http://schemas.microsoft.com/office/drawing/2014/main" xmlns="" val="10002"/>
                  </a:ext>
                </a:extLst>
              </a:tr>
              <a:tr h="913600">
                <a:tc>
                  <a:txBody>
                    <a:bodyPr/>
                    <a:lstStyle/>
                    <a:p>
                      <a:pPr marL="0" marR="0" lvl="0" indent="0" algn="l" rtl="0">
                        <a:spcBef>
                          <a:spcPts val="0"/>
                        </a:spcBef>
                        <a:spcAft>
                          <a:spcPts val="0"/>
                        </a:spcAft>
                        <a:buNone/>
                      </a:pPr>
                      <a:r>
                        <a:rPr lang="en-US" sz="1800" dirty="0">
                          <a:solidFill>
                            <a:schemeClr val="lt1"/>
                          </a:solidFill>
                        </a:rPr>
                        <a:t>2. </a:t>
                      </a:r>
                      <a:r>
                        <a:rPr lang="en-US" sz="1800" dirty="0" err="1">
                          <a:solidFill>
                            <a:schemeClr val="lt1"/>
                          </a:solidFill>
                        </a:rPr>
                        <a:t>Yavaş</a:t>
                      </a:r>
                      <a:r>
                        <a:rPr lang="en-US" sz="1800" dirty="0">
                          <a:solidFill>
                            <a:schemeClr val="lt1"/>
                          </a:solidFill>
                        </a:rPr>
                        <a:t> </a:t>
                      </a:r>
                      <a:r>
                        <a:rPr lang="en-US" sz="1800" dirty="0" err="1">
                          <a:solidFill>
                            <a:schemeClr val="lt1"/>
                          </a:solidFill>
                        </a:rPr>
                        <a:t>konuşun</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Stres</a:t>
                      </a:r>
                      <a:r>
                        <a:rPr lang="en-US" sz="1800" dirty="0">
                          <a:solidFill>
                            <a:schemeClr val="lt1"/>
                          </a:solidFill>
                        </a:rPr>
                        <a:t> + </a:t>
                      </a:r>
                      <a:r>
                        <a:rPr lang="en-US" sz="1800" dirty="0" err="1">
                          <a:solidFill>
                            <a:schemeClr val="lt1"/>
                          </a:solidFill>
                        </a:rPr>
                        <a:t>gürültü</a:t>
                      </a:r>
                      <a:r>
                        <a:rPr lang="en-US" sz="1800" dirty="0">
                          <a:solidFill>
                            <a:schemeClr val="lt1"/>
                          </a:solidFill>
                        </a:rPr>
                        <a:t>, </a:t>
                      </a:r>
                      <a:r>
                        <a:rPr lang="en-US" sz="1800" dirty="0" err="1">
                          <a:solidFill>
                            <a:schemeClr val="lt1"/>
                          </a:solidFill>
                        </a:rPr>
                        <a:t>kavrayış</a:t>
                      </a:r>
                      <a:r>
                        <a:rPr lang="en-US" sz="1800" dirty="0">
                          <a:solidFill>
                            <a:schemeClr val="lt1"/>
                          </a:solidFill>
                        </a:rPr>
                        <a:t> </a:t>
                      </a:r>
                      <a:r>
                        <a:rPr lang="en-US" sz="1800" dirty="0" err="1">
                          <a:solidFill>
                            <a:schemeClr val="lt1"/>
                          </a:solidFill>
                        </a:rPr>
                        <a:t>gücünü</a:t>
                      </a:r>
                      <a:r>
                        <a:rPr lang="en-US" sz="1800" dirty="0">
                          <a:solidFill>
                            <a:schemeClr val="lt1"/>
                          </a:solidFill>
                        </a:rPr>
                        <a:t> </a:t>
                      </a:r>
                      <a:r>
                        <a:rPr lang="en-US" sz="1800" dirty="0" err="1">
                          <a:solidFill>
                            <a:schemeClr val="lt1"/>
                          </a:solidFill>
                        </a:rPr>
                        <a:t>azaltır</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Argo/</a:t>
                      </a:r>
                      <a:r>
                        <a:rPr lang="en-US" sz="1800" dirty="0" err="1">
                          <a:solidFill>
                            <a:schemeClr val="lt1"/>
                          </a:solidFill>
                        </a:rPr>
                        <a:t>deyimlerden</a:t>
                      </a:r>
                      <a:r>
                        <a:rPr lang="en-US" sz="1800" dirty="0">
                          <a:solidFill>
                            <a:schemeClr val="lt1"/>
                          </a:solidFill>
                        </a:rPr>
                        <a:t> </a:t>
                      </a:r>
                      <a:r>
                        <a:rPr lang="en-US" sz="1800" dirty="0" err="1">
                          <a:solidFill>
                            <a:schemeClr val="lt1"/>
                          </a:solidFill>
                        </a:rPr>
                        <a:t>kaçının</a:t>
                      </a:r>
                      <a:r>
                        <a:rPr lang="en-US" sz="1800" dirty="0">
                          <a:solidFill>
                            <a:schemeClr val="lt1"/>
                          </a:solidFill>
                        </a:rPr>
                        <a:t>; </a:t>
                      </a:r>
                      <a:r>
                        <a:rPr lang="en-US" sz="1800" dirty="0" err="1">
                          <a:solidFill>
                            <a:schemeClr val="lt1"/>
                          </a:solidFill>
                        </a:rPr>
                        <a:t>basit</a:t>
                      </a:r>
                      <a:r>
                        <a:rPr lang="en-US" sz="1800" dirty="0">
                          <a:solidFill>
                            <a:schemeClr val="lt1"/>
                          </a:solidFill>
                        </a:rPr>
                        <a:t> </a:t>
                      </a:r>
                      <a:r>
                        <a:rPr lang="en-US" sz="1800" dirty="0" err="1">
                          <a:solidFill>
                            <a:schemeClr val="lt1"/>
                          </a:solidFill>
                        </a:rPr>
                        <a:t>fiiller</a:t>
                      </a:r>
                      <a:r>
                        <a:rPr lang="en-US" sz="1800" dirty="0">
                          <a:solidFill>
                            <a:schemeClr val="lt1"/>
                          </a:solidFill>
                        </a:rPr>
                        <a:t> </a:t>
                      </a:r>
                      <a:r>
                        <a:rPr lang="en-US" sz="1800" dirty="0" err="1">
                          <a:solidFill>
                            <a:schemeClr val="lt1"/>
                          </a:solidFill>
                        </a:rPr>
                        <a:t>kullanın</a:t>
                      </a:r>
                      <a:r>
                        <a:rPr lang="en-US" sz="1800" dirty="0">
                          <a:solidFill>
                            <a:schemeClr val="lt1"/>
                          </a:solidFill>
                        </a:rPr>
                        <a:t> (</a:t>
                      </a:r>
                      <a:r>
                        <a:rPr lang="en-US" sz="1800" dirty="0" err="1">
                          <a:solidFill>
                            <a:schemeClr val="lt1"/>
                          </a:solidFill>
                        </a:rPr>
                        <a:t>gitmek</a:t>
                      </a:r>
                      <a:r>
                        <a:rPr lang="en-US" sz="1800" dirty="0">
                          <a:solidFill>
                            <a:schemeClr val="lt1"/>
                          </a:solidFill>
                        </a:rPr>
                        <a:t>/</a:t>
                      </a:r>
                      <a:r>
                        <a:rPr lang="en-US" sz="1800" dirty="0" err="1">
                          <a:solidFill>
                            <a:schemeClr val="lt1"/>
                          </a:solidFill>
                        </a:rPr>
                        <a:t>durmak</a:t>
                      </a:r>
                      <a:r>
                        <a:rPr lang="en-US" sz="1800" dirty="0">
                          <a:solidFill>
                            <a:schemeClr val="lt1"/>
                          </a:solidFill>
                        </a:rPr>
                        <a:t>/</a:t>
                      </a:r>
                      <a:r>
                        <a:rPr lang="en-US" sz="1800" dirty="0" err="1">
                          <a:solidFill>
                            <a:schemeClr val="lt1"/>
                          </a:solidFill>
                        </a:rPr>
                        <a:t>rapor</a:t>
                      </a:r>
                      <a:r>
                        <a:rPr lang="en-US" sz="1800" dirty="0">
                          <a:solidFill>
                            <a:schemeClr val="lt1"/>
                          </a:solidFill>
                        </a:rPr>
                        <a:t> </a:t>
                      </a:r>
                      <a:r>
                        <a:rPr lang="en-US" sz="1800" dirty="0" err="1">
                          <a:solidFill>
                            <a:schemeClr val="lt1"/>
                          </a:solidFill>
                        </a:rPr>
                        <a:t>etmek</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3"/>
                  </a:ext>
                </a:extLst>
              </a:tr>
              <a:tr h="913600">
                <a:tc>
                  <a:txBody>
                    <a:bodyPr/>
                    <a:lstStyle/>
                    <a:p>
                      <a:pPr marL="0" marR="0" lvl="0" indent="0" algn="l" rtl="0">
                        <a:spcBef>
                          <a:spcPts val="0"/>
                        </a:spcBef>
                        <a:spcAft>
                          <a:spcPts val="0"/>
                        </a:spcAft>
                        <a:buNone/>
                      </a:pPr>
                      <a:r>
                        <a:rPr lang="en-US" sz="1800" dirty="0">
                          <a:solidFill>
                            <a:schemeClr val="lt1"/>
                          </a:solidFill>
                        </a:rPr>
                        <a:t>3. Check understanding</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Başını</a:t>
                      </a:r>
                      <a:r>
                        <a:rPr lang="en-US" sz="1800" dirty="0">
                          <a:solidFill>
                            <a:schemeClr val="lt1"/>
                          </a:solidFill>
                        </a:rPr>
                        <a:t> </a:t>
                      </a:r>
                      <a:r>
                        <a:rPr lang="en-US" sz="1800" dirty="0" err="1">
                          <a:solidFill>
                            <a:schemeClr val="lt1"/>
                          </a:solidFill>
                        </a:rPr>
                        <a:t>sallamak</a:t>
                      </a:r>
                      <a:r>
                        <a:rPr lang="en-US" sz="1800" dirty="0">
                          <a:solidFill>
                            <a:schemeClr val="lt1"/>
                          </a:solidFill>
                        </a:rPr>
                        <a:t> her zaman </a:t>
                      </a:r>
                      <a:r>
                        <a:rPr lang="en-US" sz="1800" dirty="0" err="1">
                          <a:solidFill>
                            <a:schemeClr val="lt1"/>
                          </a:solidFill>
                        </a:rPr>
                        <a:t>anlamak</a:t>
                      </a:r>
                      <a:r>
                        <a:rPr lang="en-US" sz="1800" dirty="0">
                          <a:solidFill>
                            <a:schemeClr val="lt1"/>
                          </a:solidFill>
                        </a:rPr>
                        <a:t> </a:t>
                      </a:r>
                      <a:r>
                        <a:rPr lang="en-US" sz="1800" dirty="0" err="1">
                          <a:solidFill>
                            <a:schemeClr val="lt1"/>
                          </a:solidFill>
                        </a:rPr>
                        <a:t>anlamına</a:t>
                      </a:r>
                      <a:r>
                        <a:rPr lang="en-US" sz="1800" dirty="0">
                          <a:solidFill>
                            <a:schemeClr val="lt1"/>
                          </a:solidFill>
                        </a:rPr>
                        <a:t> </a:t>
                      </a:r>
                      <a:r>
                        <a:rPr lang="en-US" sz="1800" dirty="0" err="1">
                          <a:solidFill>
                            <a:schemeClr val="lt1"/>
                          </a:solidFill>
                        </a:rPr>
                        <a:t>gelmez</a:t>
                      </a:r>
                      <a:r>
                        <a:rPr lang="en-US" sz="1800" dirty="0">
                          <a:solidFill>
                            <a:schemeClr val="lt1"/>
                          </a:solidFill>
                        </a:rPr>
                        <a:t>.</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t>
                      </a:r>
                      <a:r>
                        <a:rPr lang="en-US" sz="1800" dirty="0" err="1">
                          <a:solidFill>
                            <a:schemeClr val="lt1"/>
                          </a:solidFill>
                        </a:rPr>
                        <a:t>Lütfen</a:t>
                      </a:r>
                      <a:r>
                        <a:rPr lang="en-US" sz="1800" dirty="0">
                          <a:solidFill>
                            <a:schemeClr val="lt1"/>
                          </a:solidFill>
                        </a:rPr>
                        <a:t> </a:t>
                      </a:r>
                      <a:r>
                        <a:rPr lang="en-US" sz="1800" dirty="0" err="1">
                          <a:solidFill>
                            <a:schemeClr val="lt1"/>
                          </a:solidFill>
                        </a:rPr>
                        <a:t>görevi</a:t>
                      </a:r>
                      <a:r>
                        <a:rPr lang="en-US" sz="1800" dirty="0">
                          <a:solidFill>
                            <a:schemeClr val="lt1"/>
                          </a:solidFill>
                        </a:rPr>
                        <a:t> </a:t>
                      </a:r>
                      <a:r>
                        <a:rPr lang="en-US" sz="1800" dirty="0" err="1">
                          <a:solidFill>
                            <a:schemeClr val="lt1"/>
                          </a:solidFill>
                        </a:rPr>
                        <a:t>tekrar</a:t>
                      </a:r>
                      <a:r>
                        <a:rPr lang="en-US" sz="1800" dirty="0">
                          <a:solidFill>
                            <a:schemeClr val="lt1"/>
                          </a:solidFill>
                        </a:rPr>
                        <a:t> </a:t>
                      </a:r>
                      <a:r>
                        <a:rPr lang="en-US" sz="1800" dirty="0" err="1">
                          <a:solidFill>
                            <a:schemeClr val="lt1"/>
                          </a:solidFill>
                        </a:rPr>
                        <a:t>edin</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graphicFrame>
        <p:nvGraphicFramePr>
          <p:cNvPr id="88" name="Google Shape;88;p4"/>
          <p:cNvGraphicFramePr/>
          <p:nvPr>
            <p:extLst>
              <p:ext uri="{D42A27DB-BD31-4B8C-83A1-F6EECF244321}">
                <p14:modId xmlns:p14="http://schemas.microsoft.com/office/powerpoint/2010/main" val="3619492222"/>
              </p:ext>
            </p:extLst>
          </p:nvPr>
        </p:nvGraphicFramePr>
        <p:xfrm>
          <a:off x="553934" y="1192439"/>
          <a:ext cx="9079925" cy="4479300"/>
        </p:xfrm>
        <a:graphic>
          <a:graphicData uri="http://schemas.openxmlformats.org/drawingml/2006/table">
            <a:tbl>
              <a:tblPr firstRow="1" bandRow="1">
                <a:noFill/>
                <a:tableStyleId>{C9D77467-8960-4FF1-B663-20F7169B18F2}</a:tableStyleId>
              </a:tblPr>
              <a:tblGrid>
                <a:gridCol w="1340175">
                  <a:extLst>
                    <a:ext uri="{9D8B030D-6E8A-4147-A177-3AD203B41FA5}">
                      <a16:colId xmlns:a16="http://schemas.microsoft.com/office/drawing/2014/main" xmlns="" val="20000"/>
                    </a:ext>
                  </a:extLst>
                </a:gridCol>
                <a:gridCol w="2188025">
                  <a:extLst>
                    <a:ext uri="{9D8B030D-6E8A-4147-A177-3AD203B41FA5}">
                      <a16:colId xmlns:a16="http://schemas.microsoft.com/office/drawing/2014/main" xmlns="" val="20001"/>
                    </a:ext>
                  </a:extLst>
                </a:gridCol>
                <a:gridCol w="5551725">
                  <a:extLst>
                    <a:ext uri="{9D8B030D-6E8A-4147-A177-3AD203B41FA5}">
                      <a16:colId xmlns:a16="http://schemas.microsoft.com/office/drawing/2014/main" xmlns="" val="20002"/>
                    </a:ext>
                  </a:extLst>
                </a:gridCol>
              </a:tblGrid>
              <a:tr h="913600">
                <a:tc>
                  <a:txBody>
                    <a:bodyPr/>
                    <a:lstStyle/>
                    <a:p>
                      <a:pPr marL="0" marR="0" lvl="0" indent="0" algn="l" rtl="0">
                        <a:spcBef>
                          <a:spcPts val="0"/>
                        </a:spcBef>
                        <a:spcAft>
                          <a:spcPts val="0"/>
                        </a:spcAft>
                        <a:buNone/>
                      </a:pPr>
                      <a:r>
                        <a:rPr lang="en-US" sz="1800" dirty="0">
                          <a:solidFill>
                            <a:schemeClr val="lt1"/>
                          </a:solidFill>
                        </a:rPr>
                        <a:t>4. </a:t>
                      </a:r>
                      <a:r>
                        <a:rPr lang="en-US" sz="1800" dirty="0" err="1">
                          <a:solidFill>
                            <a:schemeClr val="lt1"/>
                          </a:solidFill>
                        </a:rPr>
                        <a:t>Mutabık</a:t>
                      </a:r>
                      <a:r>
                        <a:rPr lang="en-US" sz="1800" dirty="0">
                          <a:solidFill>
                            <a:schemeClr val="lt1"/>
                          </a:solidFill>
                        </a:rPr>
                        <a:t> </a:t>
                      </a:r>
                      <a:r>
                        <a:rPr lang="en-US" sz="1800" dirty="0" err="1">
                          <a:solidFill>
                            <a:schemeClr val="lt1"/>
                          </a:solidFill>
                        </a:rPr>
                        <a:t>kalınan</a:t>
                      </a:r>
                      <a:r>
                        <a:rPr lang="en-US" sz="1800" dirty="0">
                          <a:solidFill>
                            <a:schemeClr val="lt1"/>
                          </a:solidFill>
                        </a:rPr>
                        <a:t> </a:t>
                      </a:r>
                      <a:r>
                        <a:rPr lang="en-US" sz="1800" dirty="0" err="1">
                          <a:solidFill>
                            <a:schemeClr val="lt1"/>
                          </a:solidFill>
                        </a:rPr>
                        <a:t>şartları</a:t>
                      </a:r>
                      <a:r>
                        <a:rPr lang="en-US" sz="1800" dirty="0">
                          <a:solidFill>
                            <a:schemeClr val="lt1"/>
                          </a:solidFill>
                        </a:rPr>
                        <a:t> </a:t>
                      </a:r>
                      <a:r>
                        <a:rPr lang="en-US" sz="1800" dirty="0" err="1">
                          <a:solidFill>
                            <a:schemeClr val="lt1"/>
                          </a:solidFill>
                        </a:rPr>
                        <a:t>kullanın</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Paylaşılan</a:t>
                      </a:r>
                      <a:r>
                        <a:rPr lang="en-US" sz="1800" dirty="0">
                          <a:solidFill>
                            <a:schemeClr val="lt1"/>
                          </a:solidFill>
                        </a:rPr>
                        <a:t> </a:t>
                      </a:r>
                      <a:r>
                        <a:rPr lang="en-US" sz="1800" dirty="0" err="1">
                          <a:solidFill>
                            <a:schemeClr val="lt1"/>
                          </a:solidFill>
                        </a:rPr>
                        <a:t>zihinsel</a:t>
                      </a:r>
                      <a:r>
                        <a:rPr lang="en-US" sz="1800" dirty="0">
                          <a:solidFill>
                            <a:schemeClr val="lt1"/>
                          </a:solidFill>
                        </a:rPr>
                        <a:t> </a:t>
                      </a:r>
                      <a:r>
                        <a:rPr lang="en-US" sz="1800" dirty="0" err="1">
                          <a:solidFill>
                            <a:schemeClr val="lt1"/>
                          </a:solidFill>
                        </a:rPr>
                        <a:t>harita</a:t>
                      </a:r>
                      <a:r>
                        <a:rPr lang="en-US" sz="1800" dirty="0">
                          <a:solidFill>
                            <a:schemeClr val="lt1"/>
                          </a:solidFill>
                        </a:rPr>
                        <a:t> </a:t>
                      </a:r>
                      <a:r>
                        <a:rPr lang="en-US" sz="1800" dirty="0" err="1">
                          <a:solidFill>
                            <a:schemeClr val="lt1"/>
                          </a:solidFill>
                        </a:rPr>
                        <a:t>oluşturur</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Bölgeler</a:t>
                      </a:r>
                      <a:r>
                        <a:rPr lang="en-US" sz="1800" dirty="0">
                          <a:solidFill>
                            <a:schemeClr val="lt1"/>
                          </a:solidFill>
                        </a:rPr>
                        <a:t>, </a:t>
                      </a:r>
                      <a:r>
                        <a:rPr lang="en-US" sz="1800" dirty="0" err="1">
                          <a:solidFill>
                            <a:schemeClr val="lt1"/>
                          </a:solidFill>
                        </a:rPr>
                        <a:t>kodlar</a:t>
                      </a:r>
                      <a:r>
                        <a:rPr lang="en-US" sz="1800" dirty="0">
                          <a:solidFill>
                            <a:schemeClr val="lt1"/>
                          </a:solidFill>
                        </a:rPr>
                        <a:t>, zaman </a:t>
                      </a:r>
                      <a:r>
                        <a:rPr lang="en-US" sz="1800" dirty="0" err="1">
                          <a:solidFill>
                            <a:schemeClr val="lt1"/>
                          </a:solidFill>
                        </a:rPr>
                        <a:t>kontrolleri</a:t>
                      </a:r>
                      <a:r>
                        <a:rPr lang="en-US" sz="1800" dirty="0">
                          <a:solidFill>
                            <a:schemeClr val="lt1"/>
                          </a:solidFill>
                        </a:rPr>
                        <a:t> </a:t>
                      </a:r>
                      <a:r>
                        <a:rPr lang="en-US" sz="1800" dirty="0" err="1">
                          <a:solidFill>
                            <a:schemeClr val="lt1"/>
                          </a:solidFill>
                        </a:rPr>
                        <a:t>ve</a:t>
                      </a:r>
                      <a:r>
                        <a:rPr lang="en-US" sz="1800" dirty="0">
                          <a:solidFill>
                            <a:schemeClr val="lt1"/>
                          </a:solidFill>
                        </a:rPr>
                        <a:t> </a:t>
                      </a:r>
                      <a:r>
                        <a:rPr lang="en-US" sz="1800" dirty="0" err="1">
                          <a:solidFill>
                            <a:schemeClr val="lt1"/>
                          </a:solidFill>
                        </a:rPr>
                        <a:t>rol</a:t>
                      </a:r>
                      <a:r>
                        <a:rPr lang="en-US" sz="1800" dirty="0">
                          <a:solidFill>
                            <a:schemeClr val="lt1"/>
                          </a:solidFill>
                        </a:rPr>
                        <a:t> </a:t>
                      </a:r>
                      <a:r>
                        <a:rPr lang="en-US" sz="1800" dirty="0" err="1">
                          <a:solidFill>
                            <a:schemeClr val="lt1"/>
                          </a:solidFill>
                        </a:rPr>
                        <a:t>adları</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0"/>
                  </a:ext>
                </a:extLst>
              </a:tr>
              <a:tr h="639525">
                <a:tc>
                  <a:txBody>
                    <a:bodyPr/>
                    <a:lstStyle/>
                    <a:p>
                      <a:pPr marL="0" marR="0" lvl="0" indent="0" algn="l" rtl="0">
                        <a:spcBef>
                          <a:spcPts val="0"/>
                        </a:spcBef>
                        <a:spcAft>
                          <a:spcPts val="0"/>
                        </a:spcAft>
                        <a:buNone/>
                      </a:pPr>
                      <a:r>
                        <a:rPr lang="en-US" sz="1800" dirty="0">
                          <a:solidFill>
                            <a:schemeClr val="lt1"/>
                          </a:solidFill>
                        </a:rPr>
                        <a:t>5. </a:t>
                      </a:r>
                      <a:r>
                        <a:rPr lang="en-US" sz="1800" dirty="0" err="1">
                          <a:solidFill>
                            <a:schemeClr val="lt1"/>
                          </a:solidFill>
                        </a:rPr>
                        <a:t>Görsel</a:t>
                      </a:r>
                      <a:r>
                        <a:rPr lang="en-US" sz="1800" dirty="0">
                          <a:solidFill>
                            <a:schemeClr val="lt1"/>
                          </a:solidFill>
                        </a:rPr>
                        <a:t> </a:t>
                      </a:r>
                      <a:r>
                        <a:rPr lang="en-US" sz="1800" dirty="0" err="1">
                          <a:solidFill>
                            <a:schemeClr val="lt1"/>
                          </a:solidFill>
                        </a:rPr>
                        <a:t>destek</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Diller </a:t>
                      </a:r>
                      <a:r>
                        <a:rPr lang="en-US" sz="1800" dirty="0" err="1">
                          <a:solidFill>
                            <a:schemeClr val="lt1"/>
                          </a:solidFill>
                        </a:rPr>
                        <a:t>arasında</a:t>
                      </a:r>
                      <a:r>
                        <a:rPr lang="en-US" sz="1800" dirty="0">
                          <a:solidFill>
                            <a:schemeClr val="lt1"/>
                          </a:solidFill>
                        </a:rPr>
                        <a:t> </a:t>
                      </a:r>
                      <a:r>
                        <a:rPr lang="en-US" sz="1800" dirty="0" err="1">
                          <a:solidFill>
                            <a:schemeClr val="lt1"/>
                          </a:solidFill>
                        </a:rPr>
                        <a:t>yardımcı</a:t>
                      </a:r>
                      <a:r>
                        <a:rPr lang="en-US" sz="1800" dirty="0">
                          <a:solidFill>
                            <a:schemeClr val="lt1"/>
                          </a:solidFill>
                        </a:rPr>
                        <a:t> </a:t>
                      </a:r>
                      <a:r>
                        <a:rPr lang="en-US" sz="1800" dirty="0" err="1">
                          <a:solidFill>
                            <a:schemeClr val="lt1"/>
                          </a:solidFill>
                        </a:rPr>
                        <a:t>olur</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Harita</a:t>
                      </a:r>
                      <a:r>
                        <a:rPr lang="en-US" sz="1800" dirty="0">
                          <a:solidFill>
                            <a:schemeClr val="lt1"/>
                          </a:solidFill>
                        </a:rPr>
                        <a:t>, </a:t>
                      </a:r>
                      <a:r>
                        <a:rPr lang="en-US" sz="1800" dirty="0" err="1">
                          <a:solidFill>
                            <a:schemeClr val="lt1"/>
                          </a:solidFill>
                        </a:rPr>
                        <a:t>yazılı</a:t>
                      </a:r>
                      <a:r>
                        <a:rPr lang="en-US" sz="1800" dirty="0">
                          <a:solidFill>
                            <a:schemeClr val="lt1"/>
                          </a:solidFill>
                        </a:rPr>
                        <a:t> </a:t>
                      </a:r>
                      <a:r>
                        <a:rPr lang="en-US" sz="1800" dirty="0" err="1">
                          <a:solidFill>
                            <a:schemeClr val="lt1"/>
                          </a:solidFill>
                        </a:rPr>
                        <a:t>notlar</a:t>
                      </a:r>
                      <a:r>
                        <a:rPr lang="en-US" sz="1800" dirty="0">
                          <a:solidFill>
                            <a:schemeClr val="lt1"/>
                          </a:solidFill>
                        </a:rPr>
                        <a:t>, </a:t>
                      </a:r>
                      <a:r>
                        <a:rPr lang="en-US" sz="1800" dirty="0" err="1">
                          <a:solidFill>
                            <a:schemeClr val="lt1"/>
                          </a:solidFill>
                        </a:rPr>
                        <a:t>brifingde</a:t>
                      </a:r>
                      <a:r>
                        <a:rPr lang="en-US" sz="1800" dirty="0">
                          <a:solidFill>
                            <a:schemeClr val="lt1"/>
                          </a:solidFill>
                        </a:rPr>
                        <a:t> </a:t>
                      </a:r>
                      <a:r>
                        <a:rPr lang="en-US" sz="1800" dirty="0" err="1">
                          <a:solidFill>
                            <a:schemeClr val="lt1"/>
                          </a:solidFill>
                        </a:rPr>
                        <a:t>kararlaştırılan</a:t>
                      </a:r>
                      <a:r>
                        <a:rPr lang="en-US" sz="1800" dirty="0">
                          <a:solidFill>
                            <a:schemeClr val="lt1"/>
                          </a:solidFill>
                        </a:rPr>
                        <a:t> el </a:t>
                      </a:r>
                      <a:r>
                        <a:rPr lang="en-US" sz="1800" dirty="0" err="1">
                          <a:solidFill>
                            <a:schemeClr val="lt1"/>
                          </a:solidFill>
                        </a:rPr>
                        <a:t>işaretleri</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1"/>
                  </a:ext>
                </a:extLst>
              </a:tr>
              <a:tr h="1461750">
                <a:tc>
                  <a:txBody>
                    <a:bodyPr/>
                    <a:lstStyle/>
                    <a:p>
                      <a:pPr marL="0" marR="0" lvl="0" indent="0" algn="l" rtl="0">
                        <a:spcBef>
                          <a:spcPts val="0"/>
                        </a:spcBef>
                        <a:spcAft>
                          <a:spcPts val="0"/>
                        </a:spcAft>
                        <a:buNone/>
                      </a:pPr>
                      <a:r>
                        <a:rPr lang="en-US" sz="1800" dirty="0">
                          <a:solidFill>
                            <a:schemeClr val="lt1"/>
                          </a:solidFill>
                        </a:rPr>
                        <a:t>6. </a:t>
                      </a:r>
                      <a:r>
                        <a:rPr lang="en-US" sz="1800" dirty="0" err="1">
                          <a:solidFill>
                            <a:schemeClr val="lt1"/>
                          </a:solidFill>
                        </a:rPr>
                        <a:t>Hiyerarşi</a:t>
                      </a:r>
                      <a:r>
                        <a:rPr lang="en-US" sz="1800" dirty="0">
                          <a:solidFill>
                            <a:schemeClr val="lt1"/>
                          </a:solidFill>
                        </a:rPr>
                        <a:t> </a:t>
                      </a:r>
                      <a:r>
                        <a:rPr lang="en-US" sz="1800" dirty="0" err="1">
                          <a:solidFill>
                            <a:schemeClr val="lt1"/>
                          </a:solidFill>
                        </a:rPr>
                        <a:t>farklılıklarına</a:t>
                      </a:r>
                      <a:r>
                        <a:rPr lang="en-US" sz="1800" dirty="0">
                          <a:solidFill>
                            <a:schemeClr val="lt1"/>
                          </a:solidFill>
                        </a:rPr>
                        <a:t> </a:t>
                      </a:r>
                      <a:r>
                        <a:rPr lang="en-US" sz="1800" dirty="0" err="1">
                          <a:solidFill>
                            <a:schemeClr val="lt1"/>
                          </a:solidFill>
                        </a:rPr>
                        <a:t>saygı</a:t>
                      </a:r>
                      <a:r>
                        <a:rPr lang="en-US" sz="1800" dirty="0">
                          <a:solidFill>
                            <a:schemeClr val="lt1"/>
                          </a:solidFill>
                        </a:rPr>
                        <a:t> </a:t>
                      </a:r>
                      <a:r>
                        <a:rPr lang="en-US" sz="1800" dirty="0" err="1">
                          <a:solidFill>
                            <a:schemeClr val="lt1"/>
                          </a:solidFill>
                        </a:rPr>
                        <a:t>gösterin</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Sessiz</a:t>
                      </a:r>
                      <a:r>
                        <a:rPr lang="en-US" sz="1800" dirty="0">
                          <a:solidFill>
                            <a:schemeClr val="lt1"/>
                          </a:solidFill>
                        </a:rPr>
                        <a:t> </a:t>
                      </a:r>
                      <a:r>
                        <a:rPr lang="en-US" sz="1800" dirty="0" err="1">
                          <a:solidFill>
                            <a:schemeClr val="lt1"/>
                          </a:solidFill>
                        </a:rPr>
                        <a:t>hataları</a:t>
                      </a:r>
                      <a:r>
                        <a:rPr lang="en-US" sz="1800" dirty="0">
                          <a:solidFill>
                            <a:schemeClr val="lt1"/>
                          </a:solidFill>
                        </a:rPr>
                        <a:t> </a:t>
                      </a:r>
                      <a:r>
                        <a:rPr lang="en-US" sz="1800" dirty="0" err="1">
                          <a:solidFill>
                            <a:schemeClr val="lt1"/>
                          </a:solidFill>
                        </a:rPr>
                        <a:t>önler</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Geri </a:t>
                      </a:r>
                      <a:r>
                        <a:rPr lang="en-US" sz="1800" dirty="0" err="1">
                          <a:solidFill>
                            <a:schemeClr val="lt1"/>
                          </a:solidFill>
                        </a:rPr>
                        <a:t>bildirim</a:t>
                      </a:r>
                      <a:r>
                        <a:rPr lang="en-US" sz="1800" dirty="0">
                          <a:solidFill>
                            <a:schemeClr val="lt1"/>
                          </a:solidFill>
                        </a:rPr>
                        <a:t> </a:t>
                      </a:r>
                      <a:r>
                        <a:rPr lang="en-US" sz="1800" dirty="0" err="1">
                          <a:solidFill>
                            <a:schemeClr val="lt1"/>
                          </a:solidFill>
                        </a:rPr>
                        <a:t>isteyin</a:t>
                      </a:r>
                      <a:r>
                        <a:rPr lang="en-US" sz="1800" dirty="0">
                          <a:solidFill>
                            <a:schemeClr val="lt1"/>
                          </a:solidFill>
                        </a:rPr>
                        <a:t>: “</a:t>
                      </a:r>
                      <a:r>
                        <a:rPr lang="en-US" sz="1800" dirty="0" err="1">
                          <a:solidFill>
                            <a:schemeClr val="lt1"/>
                          </a:solidFill>
                        </a:rPr>
                        <a:t>Herhangi</a:t>
                      </a:r>
                      <a:r>
                        <a:rPr lang="en-US" sz="1800" dirty="0">
                          <a:solidFill>
                            <a:schemeClr val="lt1"/>
                          </a:solidFill>
                        </a:rPr>
                        <a:t> </a:t>
                      </a:r>
                      <a:r>
                        <a:rPr lang="en-US" sz="1800" dirty="0" err="1">
                          <a:solidFill>
                            <a:schemeClr val="lt1"/>
                          </a:solidFill>
                        </a:rPr>
                        <a:t>bir</a:t>
                      </a:r>
                      <a:r>
                        <a:rPr lang="en-US" sz="1800" dirty="0">
                          <a:solidFill>
                            <a:schemeClr val="lt1"/>
                          </a:solidFill>
                        </a:rPr>
                        <a:t> </a:t>
                      </a:r>
                      <a:r>
                        <a:rPr lang="en-US" sz="1800" dirty="0" err="1">
                          <a:solidFill>
                            <a:schemeClr val="lt1"/>
                          </a:solidFill>
                        </a:rPr>
                        <a:t>şüpheniz</a:t>
                      </a:r>
                      <a:r>
                        <a:rPr lang="en-US" sz="1800" dirty="0">
                          <a:solidFill>
                            <a:schemeClr val="lt1"/>
                          </a:solidFill>
                        </a:rPr>
                        <a:t> </a:t>
                      </a:r>
                      <a:r>
                        <a:rPr lang="en-US" sz="1800" dirty="0" err="1">
                          <a:solidFill>
                            <a:schemeClr val="lt1"/>
                          </a:solidFill>
                        </a:rPr>
                        <a:t>var</a:t>
                      </a:r>
                      <a:r>
                        <a:rPr lang="en-US" sz="1800" dirty="0">
                          <a:solidFill>
                            <a:schemeClr val="lt1"/>
                          </a:solidFill>
                        </a:rPr>
                        <a:t> </a:t>
                      </a:r>
                      <a:r>
                        <a:rPr lang="en-US" sz="1800" dirty="0" err="1">
                          <a:solidFill>
                            <a:schemeClr val="lt1"/>
                          </a:solidFill>
                        </a:rPr>
                        <a:t>mı</a:t>
                      </a:r>
                      <a:r>
                        <a:rPr lang="en-US" sz="1800" dirty="0">
                          <a:solidFill>
                            <a:schemeClr val="lt1"/>
                          </a:solidFill>
                        </a:rPr>
                        <a:t>? </a:t>
                      </a:r>
                      <a:r>
                        <a:rPr lang="en-US" sz="1800" dirty="0" err="1">
                          <a:solidFill>
                            <a:schemeClr val="lt1"/>
                          </a:solidFill>
                        </a:rPr>
                        <a:t>Sorabilirsiniz</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2"/>
                  </a:ext>
                </a:extLst>
              </a:tr>
              <a:tr h="1187675">
                <a:tc>
                  <a:txBody>
                    <a:bodyPr/>
                    <a:lstStyle/>
                    <a:p>
                      <a:pPr marL="0" marR="0" lvl="0" indent="0" algn="l" rtl="0">
                        <a:spcBef>
                          <a:spcPts val="0"/>
                        </a:spcBef>
                        <a:spcAft>
                          <a:spcPts val="0"/>
                        </a:spcAft>
                        <a:buNone/>
                      </a:pPr>
                      <a:r>
                        <a:rPr lang="en-US" sz="1800" dirty="0">
                          <a:solidFill>
                            <a:schemeClr val="lt1"/>
                          </a:solidFill>
                        </a:rPr>
                        <a:t>7. </a:t>
                      </a:r>
                      <a:r>
                        <a:rPr lang="en-US" sz="1800" dirty="0" err="1">
                          <a:solidFill>
                            <a:schemeClr val="lt1"/>
                          </a:solidFill>
                        </a:rPr>
                        <a:t>Gerekirse</a:t>
                      </a:r>
                      <a:r>
                        <a:rPr lang="en-US" sz="1800" dirty="0">
                          <a:solidFill>
                            <a:schemeClr val="lt1"/>
                          </a:solidFill>
                        </a:rPr>
                        <a:t> </a:t>
                      </a:r>
                      <a:r>
                        <a:rPr lang="en-US" sz="1800" dirty="0" err="1">
                          <a:solidFill>
                            <a:schemeClr val="lt1"/>
                          </a:solidFill>
                        </a:rPr>
                        <a:t>tercüman</a:t>
                      </a:r>
                      <a:r>
                        <a:rPr lang="en-US" sz="1800" dirty="0">
                          <a:solidFill>
                            <a:schemeClr val="lt1"/>
                          </a:solidFill>
                        </a:rPr>
                        <a:t> </a:t>
                      </a:r>
                      <a:r>
                        <a:rPr lang="en-US" sz="1800" dirty="0" err="1">
                          <a:solidFill>
                            <a:schemeClr val="lt1"/>
                          </a:solidFill>
                        </a:rPr>
                        <a:t>kullanın</a:t>
                      </a:r>
                      <a:r>
                        <a:rPr lang="en-US" sz="1800" dirty="0">
                          <a:solidFill>
                            <a:schemeClr val="lt1"/>
                          </a:solidFill>
                        </a:rPr>
                        <a:t>.</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Kritik</a:t>
                      </a:r>
                      <a:r>
                        <a:rPr lang="en-US" sz="1800" dirty="0">
                          <a:solidFill>
                            <a:schemeClr val="lt1"/>
                          </a:solidFill>
                        </a:rPr>
                        <a:t> </a:t>
                      </a:r>
                      <a:r>
                        <a:rPr lang="en-US" sz="1800" dirty="0" err="1">
                          <a:solidFill>
                            <a:schemeClr val="lt1"/>
                          </a:solidFill>
                        </a:rPr>
                        <a:t>hataları</a:t>
                      </a:r>
                      <a:r>
                        <a:rPr lang="en-US" sz="1800" dirty="0">
                          <a:solidFill>
                            <a:schemeClr val="lt1"/>
                          </a:solidFill>
                        </a:rPr>
                        <a:t> </a:t>
                      </a:r>
                      <a:r>
                        <a:rPr lang="en-US" sz="1800" dirty="0" err="1">
                          <a:solidFill>
                            <a:schemeClr val="lt1"/>
                          </a:solidFill>
                        </a:rPr>
                        <a:t>önler</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Önemli</a:t>
                      </a:r>
                      <a:r>
                        <a:rPr lang="en-US" sz="1800" dirty="0">
                          <a:solidFill>
                            <a:schemeClr val="lt1"/>
                          </a:solidFill>
                        </a:rPr>
                        <a:t> </a:t>
                      </a:r>
                      <a:r>
                        <a:rPr lang="en-US" sz="1800" dirty="0" err="1">
                          <a:solidFill>
                            <a:schemeClr val="lt1"/>
                          </a:solidFill>
                        </a:rPr>
                        <a:t>güncellemeler</a:t>
                      </a:r>
                      <a:r>
                        <a:rPr lang="en-US" sz="1800" dirty="0">
                          <a:solidFill>
                            <a:schemeClr val="lt1"/>
                          </a:solidFill>
                        </a:rPr>
                        <a:t> </a:t>
                      </a:r>
                      <a:r>
                        <a:rPr lang="en-US" sz="1800" dirty="0" err="1">
                          <a:solidFill>
                            <a:schemeClr val="lt1"/>
                          </a:solidFill>
                        </a:rPr>
                        <a:t>için</a:t>
                      </a:r>
                      <a:r>
                        <a:rPr lang="en-US" sz="1800" dirty="0">
                          <a:solidFill>
                            <a:schemeClr val="lt1"/>
                          </a:solidFill>
                        </a:rPr>
                        <a:t> </a:t>
                      </a:r>
                      <a:r>
                        <a:rPr lang="en-US" sz="1800" dirty="0" err="1">
                          <a:solidFill>
                            <a:schemeClr val="lt1"/>
                          </a:solidFill>
                        </a:rPr>
                        <a:t>iki</a:t>
                      </a:r>
                      <a:r>
                        <a:rPr lang="en-US" sz="1800" dirty="0">
                          <a:solidFill>
                            <a:schemeClr val="lt1"/>
                          </a:solidFill>
                        </a:rPr>
                        <a:t> </a:t>
                      </a:r>
                      <a:r>
                        <a:rPr lang="en-US" sz="1800" dirty="0" err="1">
                          <a:solidFill>
                            <a:schemeClr val="lt1"/>
                          </a:solidFill>
                        </a:rPr>
                        <a:t>dilli</a:t>
                      </a:r>
                      <a:r>
                        <a:rPr lang="en-US" sz="1800" dirty="0">
                          <a:solidFill>
                            <a:schemeClr val="lt1"/>
                          </a:solidFill>
                        </a:rPr>
                        <a:t> </a:t>
                      </a:r>
                      <a:r>
                        <a:rPr lang="en-US" sz="1800" dirty="0" err="1">
                          <a:solidFill>
                            <a:schemeClr val="lt1"/>
                          </a:solidFill>
                        </a:rPr>
                        <a:t>bir</a:t>
                      </a:r>
                      <a:r>
                        <a:rPr lang="en-US" sz="1800" dirty="0">
                          <a:solidFill>
                            <a:schemeClr val="lt1"/>
                          </a:solidFill>
                        </a:rPr>
                        <a:t> </a:t>
                      </a:r>
                      <a:r>
                        <a:rPr lang="en-US" sz="1800" dirty="0" err="1">
                          <a:solidFill>
                            <a:schemeClr val="lt1"/>
                          </a:solidFill>
                        </a:rPr>
                        <a:t>irtibat</a:t>
                      </a:r>
                      <a:r>
                        <a:rPr lang="en-US" sz="1800" dirty="0">
                          <a:solidFill>
                            <a:schemeClr val="lt1"/>
                          </a:solidFill>
                        </a:rPr>
                        <a:t> </a:t>
                      </a:r>
                      <a:r>
                        <a:rPr lang="en-US" sz="1800" dirty="0" err="1">
                          <a:solidFill>
                            <a:schemeClr val="lt1"/>
                          </a:solidFill>
                        </a:rPr>
                        <a:t>görevlisi</a:t>
                      </a:r>
                      <a:r>
                        <a:rPr lang="en-US" sz="1800" dirty="0">
                          <a:solidFill>
                            <a:schemeClr val="lt1"/>
                          </a:solidFill>
                        </a:rPr>
                        <a:t> </a:t>
                      </a:r>
                      <a:r>
                        <a:rPr lang="en-US" sz="1800" dirty="0" err="1">
                          <a:solidFill>
                            <a:schemeClr val="lt1"/>
                          </a:solidFill>
                        </a:rPr>
                        <a:t>atayın</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xmlns="" val="10003"/>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5"/>
          <p:cNvSpPr txBox="1">
            <a:spLocks noGrp="1"/>
          </p:cNvSpPr>
          <p:nvPr>
            <p:ph type="body" idx="1"/>
          </p:nvPr>
        </p:nvSpPr>
        <p:spPr>
          <a:xfrm>
            <a:off x="505278" y="2210889"/>
            <a:ext cx="8687707" cy="3565905"/>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SzPts val="2400"/>
              <a:buNone/>
            </a:pPr>
            <a:r>
              <a:rPr lang="tr-TR"/>
              <a:t>Kaynakça</a:t>
            </a:r>
            <a:r>
              <a:rPr lang="en-US"/>
              <a:t>: </a:t>
            </a:r>
            <a:r>
              <a:rPr lang="en-US" dirty="0"/>
              <a:t>International Federation of Red Cross and Red Crescent Societies (2015). Code of Conduct and Conflict Management.</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227</Words>
  <Application>Microsoft Office PowerPoint</Application>
  <PresentationFormat>Geniş ekran</PresentationFormat>
  <Paragraphs>29</Paragraphs>
  <Slides>6</Slides>
  <Notes>6</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6</vt:i4>
      </vt:variant>
    </vt:vector>
  </HeadingPairs>
  <TitlesOfParts>
    <vt:vector size="12" baseType="lpstr">
      <vt:lpstr>Roboto SemiBold</vt:lpstr>
      <vt:lpstr>Roboto Flex Normal</vt:lpstr>
      <vt:lpstr>Avenir</vt:lpstr>
      <vt:lpstr>Arial</vt:lpstr>
      <vt:lpstr>Roboto</vt:lpstr>
      <vt:lpstr>BlockprintVTI</vt:lpstr>
      <vt:lpstr>Çok Kültürlü İletişim</vt:lpstr>
      <vt:lpstr>Orman yangınlarının ardından karma bir uluslararası ekip görevlendirilir. Bir grup, telsizde yerel jargon ve hızlı konuşma kullanır. Başka bir ülkeden gelen yeni bir müdahale ekibi üyesi başını sallar, ancak daha sonra yanlış anlaşılma nedeniyle yanlış bir hareket yapar.  Takım lideri olduğunuzu hayal edin. İletişimi nasıl kapsayıcı ve güvenli hale getirirsiniz?</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Çokkültürlü İletişim</dc:title>
  <dc:creator>Zoi Paliotzika</dc:creator>
  <cp:lastModifiedBy>Windows Kullanıcısı</cp:lastModifiedBy>
  <cp:revision>3</cp:revision>
  <dcterms:created xsi:type="dcterms:W3CDTF">2024-09-05T11:19:10Z</dcterms:created>
  <dcterms:modified xsi:type="dcterms:W3CDTF">2026-03-01T10:54:48Z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