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embeddedFontLst>
    <p:embeddedFont>
      <p:font typeface="Roboto SemiBold" panose="020B0604020202020204" charset="0"/>
      <p:regular r:id="rId8"/>
      <p:bold r:id="rId9"/>
      <p:italic r:id="rId10"/>
      <p:boldItalic r:id="rId11"/>
    </p:embeddedFont>
    <p:embeddedFont>
      <p:font typeface="Roboto" panose="020B0604020202020204"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9" roundtripDataSignature="AMtx7mhrBJa9oDNdBayJapfNp3q4DQAk4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E8CB754-644C-4A5C-8D23-85B4583C97DA}">
  <a:tblStyle styleId="{DE8CB754-644C-4A5C-8D23-85B4583C97DA}" styleName="Table_0">
    <a:wholeTbl>
      <a:tcTxStyle b="off" i="off">
        <a:font>
          <a:latin typeface="Roboto Flex Normal"/>
          <a:ea typeface="Roboto Flex Normal"/>
          <a:cs typeface="Roboto Flex Normal"/>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6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notesMaster" Target="notesMasters/notesMaster1.xml"/><Relationship Id="rId12" Type="http://schemas.openxmlformats.org/officeDocument/2006/relationships/font" Target="fonts/font5.fntdata"/><Relationship Id="rId2" Type="http://schemas.openxmlformats.org/officeDocument/2006/relationships/slide" Target="slides/slide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23" Type="http://schemas.openxmlformats.org/officeDocument/2006/relationships/tableStyles" Target="tableStyles.xml"/><Relationship Id="rId10" Type="http://schemas.openxmlformats.org/officeDocument/2006/relationships/font" Target="fonts/font3.fntdata"/><Relationship Id="rId19" Type="http://customschemas.google.com/relationships/presentationmetadata" Target="meta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917845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1335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 name="Google Shape;7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5565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 name="Google Shape;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7919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 name="Google Shape;8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2179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64112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7"/>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7"/>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18" name="Google Shape;18;p7"/>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7"/>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7"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8"/>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8"/>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p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8" name="Google Shape;28;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9"/>
        <p:cNvGrpSpPr/>
        <p:nvPr/>
      </p:nvGrpSpPr>
      <p:grpSpPr>
        <a:xfrm>
          <a:off x="0" y="0"/>
          <a:ext cx="0" cy="0"/>
          <a:chOff x="0" y="0"/>
          <a:chExt cx="0" cy="0"/>
        </a:xfrm>
      </p:grpSpPr>
      <p:sp>
        <p:nvSpPr>
          <p:cNvPr id="30" name="Google Shape;30;p10"/>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B41E2D"/>
              </a:solidFill>
              <a:latin typeface="Roboto"/>
              <a:ea typeface="Roboto"/>
              <a:cs typeface="Roboto"/>
              <a:sym typeface="Roboto"/>
            </a:endParaRPr>
          </a:p>
        </p:txBody>
      </p:sp>
      <p:pic>
        <p:nvPicPr>
          <p:cNvPr id="31" name="Google Shape;31;p10"/>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32" name="Google Shape;32;p10"/>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33" name="Google Shape;33;p10"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4" name="Google Shape;34;p10"/>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0" i="0" u="none" strike="noStrike" cap="none">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5" name="Google Shape;35;p10"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6" name="Google Shape;36;p10"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7" name="Google Shape;37;p10"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8" name="Google Shape;38;p10"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9" name="Google Shape;39;p10"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40" name="Google Shape;40;p10"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41" name="Google Shape;41;p10"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1"/>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1"/>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1"/>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1"/>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2"/>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2"/>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2"/>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2"/>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2"/>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3"/>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3"/>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3"/>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4"/>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4"/>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4"/>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64" name="Google Shape;64;p14"/>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4"/>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4"/>
          <p:cNvSpPr>
            <a:spLocks noGrp="1"/>
          </p:cNvSpPr>
          <p:nvPr>
            <p:ph type="pic" idx="2"/>
          </p:nvPr>
        </p:nvSpPr>
        <p:spPr>
          <a:xfrm>
            <a:off x="5183188" y="1121434"/>
            <a:ext cx="6172200" cy="4739616"/>
          </a:xfrm>
          <a:prstGeom prst="rect">
            <a:avLst/>
          </a:prstGeom>
          <a:noFill/>
          <a:ln>
            <a:noFill/>
          </a:ln>
        </p:spPr>
      </p:sp>
      <p:pic>
        <p:nvPicPr>
          <p:cNvPr id="67" name="Google Shape;67;p14"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6"/>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6"/>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6"/>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11" name="Google Shape;11;p6"/>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6"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en-US" dirty="0" err="1"/>
              <a:t>Çatışmanın</a:t>
            </a:r>
            <a:r>
              <a:rPr lang="en-US" dirty="0"/>
              <a:t> </a:t>
            </a:r>
            <a:r>
              <a:rPr lang="en-US" dirty="0" err="1"/>
              <a:t>Azaltılması</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en-US" dirty="0" err="1"/>
              <a:t>Senaryo</a:t>
            </a:r>
            <a:r>
              <a:rPr lang="en-US" dirty="0"/>
              <a:t> </a:t>
            </a:r>
            <a:r>
              <a:rPr lang="en-US" dirty="0" err="1"/>
              <a:t>Sayfası</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2"/>
          <p:cNvSpPr txBox="1">
            <a:spLocks noGrp="1"/>
          </p:cNvSpPr>
          <p:nvPr>
            <p:ph type="title"/>
          </p:nvPr>
        </p:nvSpPr>
        <p:spPr>
          <a:xfrm>
            <a:off x="653265" y="2478541"/>
            <a:ext cx="8665396" cy="2062637"/>
          </a:xfrm>
          <a:prstGeom prst="rect">
            <a:avLst/>
          </a:prstGeom>
          <a:noFill/>
          <a:ln>
            <a:noFill/>
          </a:ln>
        </p:spPr>
        <p:txBody>
          <a:bodyPr spcFirstLastPara="1" wrap="square" lIns="91425" tIns="45700" rIns="91425" bIns="45700" anchor="ctr" anchorCtr="0">
            <a:noAutofit/>
          </a:bodyPr>
          <a:lstStyle/>
          <a:p>
            <a:pPr lvl="0">
              <a:buClr>
                <a:schemeClr val="lt1"/>
              </a:buClr>
              <a:buSzPts val="2400"/>
            </a:pPr>
            <a:r>
              <a:rPr lang="en-US" sz="2400" dirty="0" err="1">
                <a:solidFill>
                  <a:schemeClr val="lt1"/>
                </a:solidFill>
              </a:rPr>
              <a:t>Deprem</a:t>
            </a:r>
            <a:r>
              <a:rPr lang="en-US" sz="2400" dirty="0">
                <a:solidFill>
                  <a:schemeClr val="lt1"/>
                </a:solidFill>
              </a:rPr>
              <a:t> </a:t>
            </a:r>
            <a:r>
              <a:rPr lang="en-US" sz="2400" dirty="0" err="1">
                <a:solidFill>
                  <a:schemeClr val="lt1"/>
                </a:solidFill>
              </a:rPr>
              <a:t>müdahalesi</a:t>
            </a:r>
            <a:r>
              <a:rPr lang="en-US" sz="2400" dirty="0">
                <a:solidFill>
                  <a:schemeClr val="lt1"/>
                </a:solidFill>
              </a:rPr>
              <a:t> </a:t>
            </a:r>
            <a:r>
              <a:rPr lang="en-US" sz="2400" dirty="0" err="1">
                <a:solidFill>
                  <a:schemeClr val="lt1"/>
                </a:solidFill>
              </a:rPr>
              <a:t>sırasında</a:t>
            </a:r>
            <a:r>
              <a:rPr lang="en-US" sz="2400" dirty="0">
                <a:solidFill>
                  <a:schemeClr val="lt1"/>
                </a:solidFill>
              </a:rPr>
              <a:t> </a:t>
            </a:r>
            <a:r>
              <a:rPr lang="en-US" sz="2400" dirty="0" err="1">
                <a:solidFill>
                  <a:schemeClr val="lt1"/>
                </a:solidFill>
              </a:rPr>
              <a:t>iki</a:t>
            </a:r>
            <a:r>
              <a:rPr lang="en-US" sz="2400" dirty="0">
                <a:solidFill>
                  <a:schemeClr val="lt1"/>
                </a:solidFill>
              </a:rPr>
              <a:t> </a:t>
            </a:r>
            <a:r>
              <a:rPr lang="en-US" sz="2400" dirty="0" err="1">
                <a:solidFill>
                  <a:schemeClr val="lt1"/>
                </a:solidFill>
              </a:rPr>
              <a:t>müdahaleci</a:t>
            </a:r>
            <a:r>
              <a:rPr lang="en-US" sz="2400" dirty="0">
                <a:solidFill>
                  <a:schemeClr val="lt1"/>
                </a:solidFill>
              </a:rPr>
              <a:t> </a:t>
            </a:r>
            <a:r>
              <a:rPr lang="en-US" sz="2400" dirty="0" err="1">
                <a:solidFill>
                  <a:schemeClr val="lt1"/>
                </a:solidFill>
              </a:rPr>
              <a:t>arasında</a:t>
            </a:r>
            <a:r>
              <a:rPr lang="en-US" sz="2400" dirty="0">
                <a:solidFill>
                  <a:schemeClr val="lt1"/>
                </a:solidFill>
              </a:rPr>
              <a:t> </a:t>
            </a:r>
            <a:r>
              <a:rPr lang="en-US" sz="2400" dirty="0" err="1">
                <a:solidFill>
                  <a:schemeClr val="lt1"/>
                </a:solidFill>
              </a:rPr>
              <a:t>anlaşmazlık</a:t>
            </a:r>
            <a:r>
              <a:rPr lang="en-US" sz="2400" dirty="0">
                <a:solidFill>
                  <a:schemeClr val="lt1"/>
                </a:solidFill>
              </a:rPr>
              <a:t> </a:t>
            </a:r>
            <a:r>
              <a:rPr lang="en-US" sz="2400" dirty="0" err="1">
                <a:solidFill>
                  <a:schemeClr val="lt1"/>
                </a:solidFill>
              </a:rPr>
              <a:t>çıkar</a:t>
            </a:r>
            <a:r>
              <a:rPr lang="en-US" sz="2400" dirty="0">
                <a:solidFill>
                  <a:schemeClr val="lt1"/>
                </a:solidFill>
              </a:rPr>
              <a:t>. </a:t>
            </a:r>
            <a:r>
              <a:rPr lang="en-US" sz="2400" dirty="0" err="1">
                <a:solidFill>
                  <a:schemeClr val="lt1"/>
                </a:solidFill>
              </a:rPr>
              <a:t>Biri</a:t>
            </a:r>
            <a:r>
              <a:rPr lang="en-US" sz="2400" dirty="0">
                <a:solidFill>
                  <a:schemeClr val="lt1"/>
                </a:solidFill>
              </a:rPr>
              <a:t> </a:t>
            </a:r>
            <a:r>
              <a:rPr lang="en-US" sz="2400" dirty="0" err="1">
                <a:solidFill>
                  <a:schemeClr val="lt1"/>
                </a:solidFill>
              </a:rPr>
              <a:t>hasarlı</a:t>
            </a:r>
            <a:r>
              <a:rPr lang="en-US" sz="2400" dirty="0">
                <a:solidFill>
                  <a:schemeClr val="lt1"/>
                </a:solidFill>
              </a:rPr>
              <a:t> </a:t>
            </a:r>
            <a:r>
              <a:rPr lang="en-US" sz="2400" dirty="0" err="1">
                <a:solidFill>
                  <a:schemeClr val="lt1"/>
                </a:solidFill>
              </a:rPr>
              <a:t>binada</a:t>
            </a:r>
            <a:r>
              <a:rPr lang="en-US" sz="2400" dirty="0">
                <a:solidFill>
                  <a:schemeClr val="lt1"/>
                </a:solidFill>
              </a:rPr>
              <a:t> </a:t>
            </a:r>
            <a:r>
              <a:rPr lang="en-US" sz="2400" dirty="0" err="1">
                <a:solidFill>
                  <a:schemeClr val="lt1"/>
                </a:solidFill>
              </a:rPr>
              <a:t>aramaya</a:t>
            </a:r>
            <a:r>
              <a:rPr lang="en-US" sz="2400" dirty="0">
                <a:solidFill>
                  <a:schemeClr val="lt1"/>
                </a:solidFill>
              </a:rPr>
              <a:t> </a:t>
            </a:r>
            <a:r>
              <a:rPr lang="en-US" sz="2400" dirty="0" err="1">
                <a:solidFill>
                  <a:schemeClr val="lt1"/>
                </a:solidFill>
              </a:rPr>
              <a:t>devam</a:t>
            </a:r>
            <a:r>
              <a:rPr lang="en-US" sz="2400" dirty="0">
                <a:solidFill>
                  <a:schemeClr val="lt1"/>
                </a:solidFill>
              </a:rPr>
              <a:t> </a:t>
            </a:r>
            <a:r>
              <a:rPr lang="en-US" sz="2400" dirty="0" err="1">
                <a:solidFill>
                  <a:schemeClr val="lt1"/>
                </a:solidFill>
              </a:rPr>
              <a:t>etmek</a:t>
            </a:r>
            <a:r>
              <a:rPr lang="en-US" sz="2400" dirty="0">
                <a:solidFill>
                  <a:schemeClr val="lt1"/>
                </a:solidFill>
              </a:rPr>
              <a:t> </a:t>
            </a:r>
            <a:r>
              <a:rPr lang="en-US" sz="2400" dirty="0" err="1">
                <a:solidFill>
                  <a:schemeClr val="lt1"/>
                </a:solidFill>
              </a:rPr>
              <a:t>isterken</a:t>
            </a:r>
            <a:r>
              <a:rPr lang="en-US" sz="2400" dirty="0">
                <a:solidFill>
                  <a:schemeClr val="lt1"/>
                </a:solidFill>
              </a:rPr>
              <a:t>, </a:t>
            </a:r>
            <a:r>
              <a:rPr lang="en-US" sz="2400" dirty="0" err="1">
                <a:solidFill>
                  <a:schemeClr val="lt1"/>
                </a:solidFill>
              </a:rPr>
              <a:t>diğeri</a:t>
            </a:r>
            <a:r>
              <a:rPr lang="en-US" sz="2400" dirty="0">
                <a:solidFill>
                  <a:schemeClr val="lt1"/>
                </a:solidFill>
              </a:rPr>
              <a:t> </a:t>
            </a:r>
            <a:r>
              <a:rPr lang="en-US" sz="2400" dirty="0" err="1">
                <a:solidFill>
                  <a:schemeClr val="lt1"/>
                </a:solidFill>
              </a:rPr>
              <a:t>güvenlik</a:t>
            </a:r>
            <a:r>
              <a:rPr lang="en-US" sz="2400" dirty="0">
                <a:solidFill>
                  <a:schemeClr val="lt1"/>
                </a:solidFill>
              </a:rPr>
              <a:t> </a:t>
            </a:r>
            <a:r>
              <a:rPr lang="en-US" sz="2400" dirty="0" err="1">
                <a:solidFill>
                  <a:schemeClr val="lt1"/>
                </a:solidFill>
              </a:rPr>
              <a:t>endişeleri</a:t>
            </a:r>
            <a:r>
              <a:rPr lang="en-US" sz="2400" dirty="0">
                <a:solidFill>
                  <a:schemeClr val="lt1"/>
                </a:solidFill>
              </a:rPr>
              <a:t> </a:t>
            </a:r>
            <a:r>
              <a:rPr lang="en-US" sz="2400" dirty="0" err="1">
                <a:solidFill>
                  <a:schemeClr val="lt1"/>
                </a:solidFill>
              </a:rPr>
              <a:t>nedeniyle</a:t>
            </a:r>
            <a:r>
              <a:rPr lang="en-US" sz="2400" dirty="0">
                <a:solidFill>
                  <a:schemeClr val="lt1"/>
                </a:solidFill>
              </a:rPr>
              <a:t> </a:t>
            </a:r>
            <a:r>
              <a:rPr lang="en-US" sz="2400" dirty="0" err="1">
                <a:solidFill>
                  <a:schemeClr val="lt1"/>
                </a:solidFill>
              </a:rPr>
              <a:t>durdurmak</a:t>
            </a:r>
            <a:r>
              <a:rPr lang="en-US" sz="2400" dirty="0">
                <a:solidFill>
                  <a:schemeClr val="lt1"/>
                </a:solidFill>
              </a:rPr>
              <a:t> </a:t>
            </a:r>
            <a:r>
              <a:rPr lang="en-US" sz="2400" dirty="0" err="1">
                <a:solidFill>
                  <a:schemeClr val="lt1"/>
                </a:solidFill>
              </a:rPr>
              <a:t>ister</a:t>
            </a:r>
            <a:r>
              <a:rPr lang="en-US" sz="2400" dirty="0">
                <a:solidFill>
                  <a:schemeClr val="lt1"/>
                </a:solidFill>
              </a:rPr>
              <a:t>. </a:t>
            </a:r>
            <a:r>
              <a:rPr lang="en-US" sz="2400" dirty="0" err="1">
                <a:solidFill>
                  <a:schemeClr val="lt1"/>
                </a:solidFill>
              </a:rPr>
              <a:t>Sesler</a:t>
            </a:r>
            <a:r>
              <a:rPr lang="en-US" sz="2400" dirty="0">
                <a:solidFill>
                  <a:schemeClr val="lt1"/>
                </a:solidFill>
              </a:rPr>
              <a:t> </a:t>
            </a:r>
            <a:r>
              <a:rPr lang="en-US" sz="2400" dirty="0" err="1">
                <a:solidFill>
                  <a:schemeClr val="lt1"/>
                </a:solidFill>
              </a:rPr>
              <a:t>yükselir</a:t>
            </a:r>
            <a:r>
              <a:rPr lang="en-US" sz="2400" dirty="0">
                <a:solidFill>
                  <a:schemeClr val="lt1"/>
                </a:solidFill>
              </a:rPr>
              <a:t> </a:t>
            </a:r>
            <a:r>
              <a:rPr lang="en-US" sz="2400" dirty="0" err="1">
                <a:solidFill>
                  <a:schemeClr val="lt1"/>
                </a:solidFill>
              </a:rPr>
              <a:t>ve</a:t>
            </a:r>
            <a:r>
              <a:rPr lang="en-US" sz="2400" dirty="0">
                <a:solidFill>
                  <a:schemeClr val="lt1"/>
                </a:solidFill>
              </a:rPr>
              <a:t> </a:t>
            </a:r>
            <a:r>
              <a:rPr lang="en-US" sz="2400" dirty="0" err="1">
                <a:solidFill>
                  <a:schemeClr val="lt1"/>
                </a:solidFill>
              </a:rPr>
              <a:t>ekip</a:t>
            </a:r>
            <a:r>
              <a:rPr lang="en-US" sz="2400" dirty="0">
                <a:solidFill>
                  <a:schemeClr val="lt1"/>
                </a:solidFill>
              </a:rPr>
              <a:t> </a:t>
            </a:r>
            <a:r>
              <a:rPr lang="en-US" sz="2400" dirty="0" err="1">
                <a:solidFill>
                  <a:schemeClr val="lt1"/>
                </a:solidFill>
              </a:rPr>
              <a:t>talimat</a:t>
            </a:r>
            <a:r>
              <a:rPr lang="en-US" sz="2400" dirty="0">
                <a:solidFill>
                  <a:schemeClr val="lt1"/>
                </a:solidFill>
              </a:rPr>
              <a:t> </a:t>
            </a:r>
            <a:r>
              <a:rPr lang="en-US" sz="2400" dirty="0" err="1">
                <a:solidFill>
                  <a:schemeClr val="lt1"/>
                </a:solidFill>
              </a:rPr>
              <a:t>bekleyerek</a:t>
            </a:r>
            <a:r>
              <a:rPr lang="en-US" sz="2400" dirty="0">
                <a:solidFill>
                  <a:schemeClr val="lt1"/>
                </a:solidFill>
              </a:rPr>
              <a:t> </a:t>
            </a:r>
            <a:r>
              <a:rPr lang="en-US" sz="2400" dirty="0" err="1">
                <a:solidFill>
                  <a:schemeClr val="lt1"/>
                </a:solidFill>
              </a:rPr>
              <a:t>hareketsiz</a:t>
            </a:r>
            <a:r>
              <a:rPr lang="en-US" sz="2400" dirty="0">
                <a:solidFill>
                  <a:schemeClr val="lt1"/>
                </a:solidFill>
              </a:rPr>
              <a:t> </a:t>
            </a:r>
            <a:r>
              <a:rPr lang="en-US" sz="2400" dirty="0" err="1">
                <a:solidFill>
                  <a:schemeClr val="lt1"/>
                </a:solidFill>
              </a:rPr>
              <a:t>kalır</a:t>
            </a:r>
            <a:r>
              <a:rPr lang="en-US" sz="2400" dirty="0">
                <a:solidFill>
                  <a:schemeClr val="lt1"/>
                </a:solidFill>
              </a:rPr>
              <a:t>.</a:t>
            </a:r>
            <a:br>
              <a:rPr lang="en-US" sz="2400" dirty="0">
                <a:solidFill>
                  <a:schemeClr val="lt1"/>
                </a:solidFill>
              </a:rPr>
            </a:br>
            <a:r>
              <a:rPr lang="en-US" sz="4000" dirty="0">
                <a:solidFill>
                  <a:schemeClr val="lt1"/>
                </a:solidFill>
              </a:rPr>
              <a:t/>
            </a:r>
            <a:br>
              <a:rPr lang="en-US" sz="4000" dirty="0">
                <a:solidFill>
                  <a:schemeClr val="lt1"/>
                </a:solidFill>
              </a:rPr>
            </a:br>
            <a:r>
              <a:rPr lang="en-US" sz="2400" dirty="0">
                <a:solidFill>
                  <a:schemeClr val="lt1"/>
                </a:solidFill>
              </a:rPr>
              <a:t>Olay </a:t>
            </a:r>
            <a:r>
              <a:rPr lang="en-US" sz="2400" dirty="0" err="1">
                <a:solidFill>
                  <a:schemeClr val="lt1"/>
                </a:solidFill>
              </a:rPr>
              <a:t>yerinde</a:t>
            </a:r>
            <a:r>
              <a:rPr lang="en-US" sz="2400" dirty="0">
                <a:solidFill>
                  <a:schemeClr val="lt1"/>
                </a:solidFill>
              </a:rPr>
              <a:t> </a:t>
            </a:r>
            <a:r>
              <a:rPr lang="en-US" sz="2400" dirty="0" err="1">
                <a:solidFill>
                  <a:schemeClr val="lt1"/>
                </a:solidFill>
              </a:rPr>
              <a:t>bir</a:t>
            </a:r>
            <a:r>
              <a:rPr lang="en-US" sz="2400" dirty="0">
                <a:solidFill>
                  <a:schemeClr val="lt1"/>
                </a:solidFill>
              </a:rPr>
              <a:t> </a:t>
            </a:r>
            <a:r>
              <a:rPr lang="en-US" sz="2400" dirty="0" err="1">
                <a:solidFill>
                  <a:schemeClr val="lt1"/>
                </a:solidFill>
              </a:rPr>
              <a:t>meslektaşınız</a:t>
            </a:r>
            <a:r>
              <a:rPr lang="en-US" sz="2400" dirty="0">
                <a:solidFill>
                  <a:schemeClr val="lt1"/>
                </a:solidFill>
              </a:rPr>
              <a:t> </a:t>
            </a:r>
            <a:r>
              <a:rPr lang="en-US" sz="2400" dirty="0" err="1">
                <a:solidFill>
                  <a:schemeClr val="lt1"/>
                </a:solidFill>
              </a:rPr>
              <a:t>olduğunu</a:t>
            </a:r>
            <a:r>
              <a:rPr lang="en-US" sz="2400" dirty="0">
                <a:solidFill>
                  <a:schemeClr val="lt1"/>
                </a:solidFill>
              </a:rPr>
              <a:t> </a:t>
            </a:r>
            <a:r>
              <a:rPr lang="en-US" sz="2400" dirty="0" err="1">
                <a:solidFill>
                  <a:schemeClr val="lt1"/>
                </a:solidFill>
              </a:rPr>
              <a:t>hayal</a:t>
            </a:r>
            <a:r>
              <a:rPr lang="en-US" sz="2400" dirty="0">
                <a:solidFill>
                  <a:schemeClr val="lt1"/>
                </a:solidFill>
              </a:rPr>
              <a:t> </a:t>
            </a:r>
            <a:r>
              <a:rPr lang="en-US" sz="2400" dirty="0" err="1">
                <a:solidFill>
                  <a:schemeClr val="lt1"/>
                </a:solidFill>
              </a:rPr>
              <a:t>edin</a:t>
            </a:r>
            <a:r>
              <a:rPr lang="en-US" sz="2400" dirty="0">
                <a:solidFill>
                  <a:schemeClr val="lt1"/>
                </a:solidFill>
              </a:rPr>
              <a:t>. </a:t>
            </a:r>
            <a:r>
              <a:rPr lang="en-US" sz="2400" dirty="0" err="1">
                <a:solidFill>
                  <a:schemeClr val="lt1"/>
                </a:solidFill>
              </a:rPr>
              <a:t>Çatışmayı</a:t>
            </a:r>
            <a:r>
              <a:rPr lang="en-US" sz="2400" dirty="0">
                <a:solidFill>
                  <a:schemeClr val="lt1"/>
                </a:solidFill>
              </a:rPr>
              <a:t> </a:t>
            </a:r>
            <a:r>
              <a:rPr lang="en-US" sz="2400" dirty="0" err="1">
                <a:solidFill>
                  <a:schemeClr val="lt1"/>
                </a:solidFill>
              </a:rPr>
              <a:t>hızlı</a:t>
            </a:r>
            <a:r>
              <a:rPr lang="en-US" sz="2400" dirty="0">
                <a:solidFill>
                  <a:schemeClr val="lt1"/>
                </a:solidFill>
              </a:rPr>
              <a:t> </a:t>
            </a:r>
            <a:r>
              <a:rPr lang="en-US" sz="2400" dirty="0" err="1">
                <a:solidFill>
                  <a:schemeClr val="lt1"/>
                </a:solidFill>
              </a:rPr>
              <a:t>bir</a:t>
            </a:r>
            <a:r>
              <a:rPr lang="en-US" sz="2400" dirty="0">
                <a:solidFill>
                  <a:schemeClr val="lt1"/>
                </a:solidFill>
              </a:rPr>
              <a:t> </a:t>
            </a:r>
            <a:r>
              <a:rPr lang="en-US" sz="2400" dirty="0" err="1">
                <a:solidFill>
                  <a:schemeClr val="lt1"/>
                </a:solidFill>
              </a:rPr>
              <a:t>şekilde</a:t>
            </a:r>
            <a:r>
              <a:rPr lang="en-US" sz="2400" dirty="0">
                <a:solidFill>
                  <a:schemeClr val="lt1"/>
                </a:solidFill>
              </a:rPr>
              <a:t> </a:t>
            </a:r>
            <a:r>
              <a:rPr lang="en-US" sz="2400" dirty="0" err="1">
                <a:solidFill>
                  <a:schemeClr val="lt1"/>
                </a:solidFill>
              </a:rPr>
              <a:t>yatıştırmak</a:t>
            </a:r>
            <a:r>
              <a:rPr lang="en-US" sz="2400" dirty="0">
                <a:solidFill>
                  <a:schemeClr val="lt1"/>
                </a:solidFill>
              </a:rPr>
              <a:t> </a:t>
            </a:r>
            <a:r>
              <a:rPr lang="en-US" sz="2400" dirty="0" err="1">
                <a:solidFill>
                  <a:schemeClr val="lt1"/>
                </a:solidFill>
              </a:rPr>
              <a:t>ve</a:t>
            </a:r>
            <a:r>
              <a:rPr lang="en-US" sz="2400" dirty="0">
                <a:solidFill>
                  <a:schemeClr val="lt1"/>
                </a:solidFill>
              </a:rPr>
              <a:t> </a:t>
            </a:r>
            <a:r>
              <a:rPr lang="en-US" sz="2400" dirty="0" err="1">
                <a:solidFill>
                  <a:schemeClr val="lt1"/>
                </a:solidFill>
              </a:rPr>
              <a:t>görevi</a:t>
            </a:r>
            <a:r>
              <a:rPr lang="en-US" sz="2400" dirty="0">
                <a:solidFill>
                  <a:schemeClr val="lt1"/>
                </a:solidFill>
              </a:rPr>
              <a:t> </a:t>
            </a:r>
            <a:r>
              <a:rPr lang="en-US" sz="2400" dirty="0" err="1">
                <a:solidFill>
                  <a:schemeClr val="lt1"/>
                </a:solidFill>
              </a:rPr>
              <a:t>güvenli</a:t>
            </a:r>
            <a:r>
              <a:rPr lang="en-US" sz="2400" dirty="0">
                <a:solidFill>
                  <a:schemeClr val="lt1"/>
                </a:solidFill>
              </a:rPr>
              <a:t> </a:t>
            </a:r>
            <a:r>
              <a:rPr lang="en-US" sz="2400" dirty="0" err="1">
                <a:solidFill>
                  <a:schemeClr val="lt1"/>
                </a:solidFill>
              </a:rPr>
              <a:t>bir</a:t>
            </a:r>
            <a:r>
              <a:rPr lang="en-US" sz="2400" dirty="0">
                <a:solidFill>
                  <a:schemeClr val="lt1"/>
                </a:solidFill>
              </a:rPr>
              <a:t> </a:t>
            </a:r>
            <a:r>
              <a:rPr lang="en-US" sz="2400" dirty="0" err="1">
                <a:solidFill>
                  <a:schemeClr val="lt1"/>
                </a:solidFill>
              </a:rPr>
              <a:t>şekilde</a:t>
            </a:r>
            <a:r>
              <a:rPr lang="en-US" sz="2400" dirty="0">
                <a:solidFill>
                  <a:schemeClr val="lt1"/>
                </a:solidFill>
              </a:rPr>
              <a:t> </a:t>
            </a:r>
            <a:r>
              <a:rPr lang="en-US" sz="2400" dirty="0" err="1">
                <a:solidFill>
                  <a:schemeClr val="lt1"/>
                </a:solidFill>
              </a:rPr>
              <a:t>sürdürmek</a:t>
            </a:r>
            <a:r>
              <a:rPr lang="en-US" sz="2400" dirty="0">
                <a:solidFill>
                  <a:schemeClr val="lt1"/>
                </a:solidFill>
              </a:rPr>
              <a:t> </a:t>
            </a:r>
            <a:r>
              <a:rPr lang="en-US" sz="2400" dirty="0" err="1">
                <a:solidFill>
                  <a:schemeClr val="lt1"/>
                </a:solidFill>
              </a:rPr>
              <a:t>için</a:t>
            </a:r>
            <a:r>
              <a:rPr lang="en-US" sz="2400" dirty="0">
                <a:solidFill>
                  <a:schemeClr val="lt1"/>
                </a:solidFill>
              </a:rPr>
              <a:t> ne </a:t>
            </a:r>
            <a:r>
              <a:rPr lang="en-US" sz="2400" dirty="0" err="1">
                <a:solidFill>
                  <a:schemeClr val="lt1"/>
                </a:solidFill>
              </a:rPr>
              <a:t>yapardınız</a:t>
            </a:r>
            <a:r>
              <a:rPr lang="en-US" sz="2400" dirty="0">
                <a:solidFill>
                  <a:schemeClr val="lt1"/>
                </a:solidFill>
              </a:rPr>
              <a:t>?</a:t>
            </a:r>
            <a:endParaRPr sz="2000" dirty="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graphicFrame>
        <p:nvGraphicFramePr>
          <p:cNvPr id="83" name="Google Shape;83;p3"/>
          <p:cNvGraphicFramePr/>
          <p:nvPr>
            <p:extLst>
              <p:ext uri="{D42A27DB-BD31-4B8C-83A1-F6EECF244321}">
                <p14:modId xmlns:p14="http://schemas.microsoft.com/office/powerpoint/2010/main" val="3718360602"/>
              </p:ext>
            </p:extLst>
          </p:nvPr>
        </p:nvGraphicFramePr>
        <p:xfrm>
          <a:off x="1693914" y="353630"/>
          <a:ext cx="10093698" cy="5973766"/>
        </p:xfrm>
        <a:graphic>
          <a:graphicData uri="http://schemas.openxmlformats.org/drawingml/2006/table">
            <a:tbl>
              <a:tblPr firstRow="1" bandRow="1">
                <a:noFill/>
                <a:tableStyleId>{DE8CB754-644C-4A5C-8D23-85B4583C97DA}</a:tableStyleId>
              </a:tblPr>
              <a:tblGrid>
                <a:gridCol w="1089376">
                  <a:extLst>
                    <a:ext uri="{9D8B030D-6E8A-4147-A177-3AD203B41FA5}">
                      <a16:colId xmlns:a16="http://schemas.microsoft.com/office/drawing/2014/main" xmlns="" val="20000"/>
                    </a:ext>
                  </a:extLst>
                </a:gridCol>
                <a:gridCol w="1923115">
                  <a:extLst>
                    <a:ext uri="{9D8B030D-6E8A-4147-A177-3AD203B41FA5}">
                      <a16:colId xmlns:a16="http://schemas.microsoft.com/office/drawing/2014/main" xmlns="" val="20001"/>
                    </a:ext>
                  </a:extLst>
                </a:gridCol>
                <a:gridCol w="7081207">
                  <a:extLst>
                    <a:ext uri="{9D8B030D-6E8A-4147-A177-3AD203B41FA5}">
                      <a16:colId xmlns:a16="http://schemas.microsoft.com/office/drawing/2014/main" xmlns="" val="20002"/>
                    </a:ext>
                  </a:extLst>
                </a:gridCol>
              </a:tblGrid>
              <a:tr h="319858">
                <a:tc gridSpan="3">
                  <a:txBody>
                    <a:bodyPr/>
                    <a:lstStyle/>
                    <a:p>
                      <a:pPr marL="0" marR="0" lvl="0" indent="0" algn="ctr" rtl="0">
                        <a:spcBef>
                          <a:spcPts val="0"/>
                        </a:spcBef>
                        <a:spcAft>
                          <a:spcPts val="0"/>
                        </a:spcAft>
                        <a:buNone/>
                      </a:pPr>
                      <a:r>
                        <a:rPr lang="en-US" sz="1600" u="none" strike="noStrike" cap="none" dirty="0">
                          <a:solidFill>
                            <a:schemeClr val="lt1"/>
                          </a:solidFill>
                        </a:rPr>
                        <a:t>5 ADIMDA GERİLİMİN AZALTILMASI (SAHA UYGUN MODEL)</a:t>
                      </a:r>
                      <a:endParaRPr sz="1600" dirty="0"/>
                    </a:p>
                  </a:txBody>
                  <a:tcPr marL="68575" marR="68575" marT="0" marB="0"/>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0"/>
                  </a:ext>
                </a:extLst>
              </a:tr>
              <a:tr h="319858">
                <a:tc>
                  <a:txBody>
                    <a:bodyPr/>
                    <a:lstStyle/>
                    <a:p>
                      <a:pPr marL="0" marR="0" lvl="0" indent="0" algn="l" rtl="0">
                        <a:spcBef>
                          <a:spcPts val="0"/>
                        </a:spcBef>
                        <a:spcAft>
                          <a:spcPts val="0"/>
                        </a:spcAft>
                        <a:buNone/>
                      </a:pPr>
                      <a:r>
                        <a:rPr lang="tr-TR" sz="1600" u="none" strike="noStrike" cap="none" dirty="0">
                          <a:solidFill>
                            <a:schemeClr val="lt1"/>
                          </a:solidFill>
                        </a:rPr>
                        <a:t>Adım</a:t>
                      </a:r>
                      <a:endParaRPr sz="1600" dirty="0"/>
                    </a:p>
                  </a:txBody>
                  <a:tcPr marL="68575" marR="68575" marT="0" marB="0"/>
                </a:tc>
                <a:tc>
                  <a:txBody>
                    <a:bodyPr/>
                    <a:lstStyle/>
                    <a:p>
                      <a:pPr marL="0" marR="0" lvl="0" indent="0" algn="l" rtl="0">
                        <a:spcBef>
                          <a:spcPts val="0"/>
                        </a:spcBef>
                        <a:spcAft>
                          <a:spcPts val="0"/>
                        </a:spcAft>
                        <a:buNone/>
                      </a:pPr>
                      <a:r>
                        <a:rPr lang="tr-TR" sz="1600" dirty="0">
                          <a:solidFill>
                            <a:schemeClr val="lt1"/>
                          </a:solidFill>
                        </a:rPr>
                        <a:t>Hedef</a:t>
                      </a:r>
                      <a:endParaRPr sz="1600" dirty="0"/>
                    </a:p>
                  </a:txBody>
                  <a:tcPr marL="68575" marR="68575" marT="0" marB="0"/>
                </a:tc>
                <a:tc>
                  <a:txBody>
                    <a:bodyPr/>
                    <a:lstStyle/>
                    <a:p>
                      <a:pPr marL="0" marR="0" lvl="0" indent="0" algn="l" rtl="0">
                        <a:spcBef>
                          <a:spcPts val="0"/>
                        </a:spcBef>
                        <a:spcAft>
                          <a:spcPts val="0"/>
                        </a:spcAft>
                        <a:buNone/>
                      </a:pPr>
                      <a:r>
                        <a:rPr lang="en-US" sz="1600" dirty="0">
                          <a:solidFill>
                            <a:schemeClr val="lt1"/>
                          </a:solidFill>
                        </a:rPr>
                        <a:t>Pratik </a:t>
                      </a:r>
                      <a:r>
                        <a:rPr lang="en-US" sz="1600" dirty="0" err="1">
                          <a:solidFill>
                            <a:schemeClr val="lt1"/>
                          </a:solidFill>
                        </a:rPr>
                        <a:t>eylemler</a:t>
                      </a:r>
                      <a:r>
                        <a:rPr lang="en-US" sz="1600" dirty="0">
                          <a:solidFill>
                            <a:schemeClr val="lt1"/>
                          </a:solidFill>
                        </a:rPr>
                        <a:t> (</a:t>
                      </a:r>
                      <a:r>
                        <a:rPr lang="en-US" sz="1600" dirty="0" err="1">
                          <a:solidFill>
                            <a:schemeClr val="lt1"/>
                          </a:solidFill>
                        </a:rPr>
                        <a:t>örnek</a:t>
                      </a:r>
                      <a:r>
                        <a:rPr lang="en-US" sz="1600" dirty="0">
                          <a:solidFill>
                            <a:schemeClr val="lt1"/>
                          </a:solidFill>
                        </a:rPr>
                        <a:t> </a:t>
                      </a:r>
                      <a:r>
                        <a:rPr lang="en-US" sz="1600" dirty="0" err="1">
                          <a:solidFill>
                            <a:schemeClr val="lt1"/>
                          </a:solidFill>
                        </a:rPr>
                        <a:t>cümleler</a:t>
                      </a:r>
                      <a:r>
                        <a:rPr lang="en-US" sz="1600" dirty="0">
                          <a:solidFill>
                            <a:schemeClr val="lt1"/>
                          </a:solidFill>
                        </a:rPr>
                        <a:t>)</a:t>
                      </a:r>
                      <a:endParaRPr sz="1600" dirty="0"/>
                    </a:p>
                  </a:txBody>
                  <a:tcPr marL="68575" marR="68575" marT="0" marB="0"/>
                </a:tc>
                <a:extLst>
                  <a:ext uri="{0D108BD9-81ED-4DB2-BD59-A6C34878D82A}">
                    <a16:rowId xmlns:a16="http://schemas.microsoft.com/office/drawing/2014/main" xmlns="" val="10001"/>
                  </a:ext>
                </a:extLst>
              </a:tr>
              <a:tr h="1025278">
                <a:tc>
                  <a:txBody>
                    <a:bodyPr/>
                    <a:lstStyle/>
                    <a:p>
                      <a:pPr marL="0" marR="0" lvl="0" indent="0" algn="l" rtl="0">
                        <a:spcBef>
                          <a:spcPts val="0"/>
                        </a:spcBef>
                        <a:spcAft>
                          <a:spcPts val="0"/>
                        </a:spcAft>
                        <a:buNone/>
                      </a:pPr>
                      <a:r>
                        <a:rPr lang="en-US" sz="1600" dirty="0">
                          <a:solidFill>
                            <a:schemeClr val="lt1"/>
                          </a:solidFill>
                        </a:rPr>
                        <a:t>1. </a:t>
                      </a:r>
                      <a:r>
                        <a:rPr lang="en-US" sz="1600" dirty="0" err="1">
                          <a:solidFill>
                            <a:schemeClr val="lt1"/>
                          </a:solidFill>
                        </a:rPr>
                        <a:t>Duraklat</a:t>
                      </a:r>
                      <a:r>
                        <a:rPr lang="en-US" sz="1600" dirty="0">
                          <a:solidFill>
                            <a:schemeClr val="lt1"/>
                          </a:solidFill>
                        </a:rPr>
                        <a:t> </a:t>
                      </a:r>
                      <a:r>
                        <a:rPr lang="en-US" sz="1600" dirty="0" err="1">
                          <a:solidFill>
                            <a:schemeClr val="lt1"/>
                          </a:solidFill>
                        </a:rPr>
                        <a:t>ve</a:t>
                      </a:r>
                      <a:r>
                        <a:rPr lang="en-US" sz="1600" dirty="0">
                          <a:solidFill>
                            <a:schemeClr val="lt1"/>
                          </a:solidFill>
                        </a:rPr>
                        <a:t> </a:t>
                      </a:r>
                      <a:r>
                        <a:rPr lang="en-US" sz="1600" dirty="0" err="1">
                          <a:solidFill>
                            <a:schemeClr val="lt1"/>
                          </a:solidFill>
                        </a:rPr>
                        <a:t>nefes</a:t>
                      </a:r>
                      <a:r>
                        <a:rPr lang="en-US" sz="1600" dirty="0">
                          <a:solidFill>
                            <a:schemeClr val="lt1"/>
                          </a:solidFill>
                        </a:rPr>
                        <a:t> al</a:t>
                      </a:r>
                      <a:endParaRPr sz="1600" dirty="0"/>
                    </a:p>
                  </a:txBody>
                  <a:tcPr marL="91450" marR="91450" marT="45725" marB="45725"/>
                </a:tc>
                <a:tc>
                  <a:txBody>
                    <a:bodyPr/>
                    <a:lstStyle/>
                    <a:p>
                      <a:pPr marL="0" marR="0" lvl="0" indent="0" algn="l" rtl="0">
                        <a:spcBef>
                          <a:spcPts val="0"/>
                        </a:spcBef>
                        <a:spcAft>
                          <a:spcPts val="0"/>
                        </a:spcAft>
                        <a:buNone/>
                      </a:pPr>
                      <a:r>
                        <a:rPr lang="en-US" sz="1600" dirty="0" err="1">
                          <a:solidFill>
                            <a:schemeClr val="lt1"/>
                          </a:solidFill>
                        </a:rPr>
                        <a:t>Yoğunluğu</a:t>
                      </a:r>
                      <a:r>
                        <a:rPr lang="en-US" sz="1600" dirty="0">
                          <a:solidFill>
                            <a:schemeClr val="lt1"/>
                          </a:solidFill>
                        </a:rPr>
                        <a:t> </a:t>
                      </a:r>
                      <a:r>
                        <a:rPr lang="en-US" sz="1600" dirty="0" err="1">
                          <a:solidFill>
                            <a:schemeClr val="lt1"/>
                          </a:solidFill>
                        </a:rPr>
                        <a:t>azaltın</a:t>
                      </a:r>
                      <a:r>
                        <a:rPr lang="en-US" sz="1600" dirty="0">
                          <a:solidFill>
                            <a:schemeClr val="lt1"/>
                          </a:solidFill>
                        </a:rPr>
                        <a:t> </a:t>
                      </a:r>
                      <a:r>
                        <a:rPr lang="en-US" sz="1600" dirty="0" err="1">
                          <a:solidFill>
                            <a:schemeClr val="lt1"/>
                          </a:solidFill>
                        </a:rPr>
                        <a:t>ve</a:t>
                      </a:r>
                      <a:r>
                        <a:rPr lang="en-US" sz="1600" dirty="0">
                          <a:solidFill>
                            <a:schemeClr val="lt1"/>
                          </a:solidFill>
                        </a:rPr>
                        <a:t> </a:t>
                      </a:r>
                      <a:r>
                        <a:rPr lang="en-US" sz="1600" dirty="0" err="1">
                          <a:solidFill>
                            <a:schemeClr val="lt1"/>
                          </a:solidFill>
                        </a:rPr>
                        <a:t>dürtüsel</a:t>
                      </a:r>
                      <a:r>
                        <a:rPr lang="en-US" sz="1600" dirty="0">
                          <a:solidFill>
                            <a:schemeClr val="lt1"/>
                          </a:solidFill>
                        </a:rPr>
                        <a:t> </a:t>
                      </a:r>
                      <a:r>
                        <a:rPr lang="en-US" sz="1600" dirty="0" err="1">
                          <a:solidFill>
                            <a:schemeClr val="lt1"/>
                          </a:solidFill>
                        </a:rPr>
                        <a:t>tepkilerden</a:t>
                      </a:r>
                      <a:r>
                        <a:rPr lang="en-US" sz="1600" dirty="0">
                          <a:solidFill>
                            <a:schemeClr val="lt1"/>
                          </a:solidFill>
                        </a:rPr>
                        <a:t> </a:t>
                      </a:r>
                      <a:r>
                        <a:rPr lang="en-US" sz="1600" dirty="0" err="1">
                          <a:solidFill>
                            <a:schemeClr val="lt1"/>
                          </a:solidFill>
                        </a:rPr>
                        <a:t>kaçının</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Sakin</a:t>
                      </a:r>
                      <a:r>
                        <a:rPr lang="en-US" sz="1600" dirty="0">
                          <a:solidFill>
                            <a:schemeClr val="lt1"/>
                          </a:solidFill>
                        </a:rPr>
                        <a:t> </a:t>
                      </a:r>
                      <a:r>
                        <a:rPr lang="en-US" sz="1600" dirty="0" err="1">
                          <a:solidFill>
                            <a:schemeClr val="lt1"/>
                          </a:solidFill>
                        </a:rPr>
                        <a:t>bir</a:t>
                      </a:r>
                      <a:r>
                        <a:rPr lang="en-US" sz="1600" dirty="0">
                          <a:solidFill>
                            <a:schemeClr val="lt1"/>
                          </a:solidFill>
                        </a:rPr>
                        <a:t> </a:t>
                      </a:r>
                      <a:r>
                        <a:rPr lang="en-US" sz="1600" dirty="0" err="1">
                          <a:solidFill>
                            <a:schemeClr val="lt1"/>
                          </a:solidFill>
                        </a:rPr>
                        <a:t>ses</a:t>
                      </a:r>
                      <a:r>
                        <a:rPr lang="en-US" sz="1600" dirty="0">
                          <a:solidFill>
                            <a:schemeClr val="lt1"/>
                          </a:solidFill>
                        </a:rPr>
                        <a:t> </a:t>
                      </a:r>
                      <a:r>
                        <a:rPr lang="en-US" sz="1600" dirty="0" err="1">
                          <a:solidFill>
                            <a:schemeClr val="lt1"/>
                          </a:solidFill>
                        </a:rPr>
                        <a:t>tonu</a:t>
                      </a:r>
                      <a:r>
                        <a:rPr lang="en-US" sz="1600" dirty="0">
                          <a:solidFill>
                            <a:schemeClr val="lt1"/>
                          </a:solidFill>
                        </a:rPr>
                        <a:t> </a:t>
                      </a:r>
                      <a:r>
                        <a:rPr lang="en-US" sz="1600" dirty="0" err="1">
                          <a:solidFill>
                            <a:schemeClr val="lt1"/>
                          </a:solidFill>
                        </a:rPr>
                        <a:t>kullanın</a:t>
                      </a:r>
                      <a:r>
                        <a:rPr lang="en-US" sz="1600" dirty="0">
                          <a:solidFill>
                            <a:schemeClr val="lt1"/>
                          </a:solidFill>
                        </a:rPr>
                        <a:t>: “10 </a:t>
                      </a:r>
                      <a:r>
                        <a:rPr lang="en-US" sz="1600" dirty="0" err="1">
                          <a:solidFill>
                            <a:schemeClr val="lt1"/>
                          </a:solidFill>
                        </a:rPr>
                        <a:t>saniye</a:t>
                      </a:r>
                      <a:r>
                        <a:rPr lang="en-US" sz="1600" dirty="0">
                          <a:solidFill>
                            <a:schemeClr val="lt1"/>
                          </a:solidFill>
                        </a:rPr>
                        <a:t> </a:t>
                      </a:r>
                      <a:r>
                        <a:rPr lang="en-US" sz="1600" dirty="0" err="1">
                          <a:solidFill>
                            <a:schemeClr val="lt1"/>
                          </a:solidFill>
                        </a:rPr>
                        <a:t>ara</a:t>
                      </a:r>
                      <a:r>
                        <a:rPr lang="en-US" sz="1600" dirty="0">
                          <a:solidFill>
                            <a:schemeClr val="lt1"/>
                          </a:solidFill>
                        </a:rPr>
                        <a:t> </a:t>
                      </a:r>
                      <a:r>
                        <a:rPr lang="en-US" sz="1600" dirty="0" err="1">
                          <a:solidFill>
                            <a:schemeClr val="lt1"/>
                          </a:solidFill>
                        </a:rPr>
                        <a:t>verelim</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xmlns="" val="10002"/>
                  </a:ext>
                </a:extLst>
              </a:tr>
              <a:tr h="788678">
                <a:tc>
                  <a:txBody>
                    <a:bodyPr/>
                    <a:lstStyle/>
                    <a:p>
                      <a:pPr marL="0" marR="0" lvl="0" indent="0" algn="l" rtl="0">
                        <a:spcBef>
                          <a:spcPts val="0"/>
                        </a:spcBef>
                        <a:spcAft>
                          <a:spcPts val="0"/>
                        </a:spcAft>
                        <a:buNone/>
                      </a:pPr>
                      <a:r>
                        <a:rPr lang="en-US" sz="1600" dirty="0">
                          <a:solidFill>
                            <a:schemeClr val="lt1"/>
                          </a:solidFill>
                        </a:rPr>
                        <a:t>2. </a:t>
                      </a:r>
                      <a:r>
                        <a:rPr lang="en-US" sz="1600" dirty="0" err="1">
                          <a:solidFill>
                            <a:schemeClr val="lt1"/>
                          </a:solidFill>
                        </a:rPr>
                        <a:t>Aktif</a:t>
                      </a:r>
                      <a:r>
                        <a:rPr lang="en-US" sz="1600" dirty="0">
                          <a:solidFill>
                            <a:schemeClr val="lt1"/>
                          </a:solidFill>
                        </a:rPr>
                        <a:t> </a:t>
                      </a:r>
                      <a:r>
                        <a:rPr lang="en-US" sz="1600" dirty="0" err="1">
                          <a:solidFill>
                            <a:schemeClr val="lt1"/>
                          </a:solidFill>
                        </a:rPr>
                        <a:t>olarak</a:t>
                      </a:r>
                      <a:r>
                        <a:rPr lang="en-US" sz="1600" dirty="0">
                          <a:solidFill>
                            <a:schemeClr val="lt1"/>
                          </a:solidFill>
                        </a:rPr>
                        <a:t> </a:t>
                      </a:r>
                      <a:r>
                        <a:rPr lang="en-US" sz="1600" dirty="0" err="1">
                          <a:solidFill>
                            <a:schemeClr val="lt1"/>
                          </a:solidFill>
                        </a:rPr>
                        <a:t>dinleyin</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Saygı</a:t>
                      </a:r>
                      <a:r>
                        <a:rPr lang="en-US" sz="1600" dirty="0">
                          <a:solidFill>
                            <a:schemeClr val="lt1"/>
                          </a:solidFill>
                        </a:rPr>
                        <a:t> </a:t>
                      </a:r>
                      <a:r>
                        <a:rPr lang="en-US" sz="1600" dirty="0" err="1">
                          <a:solidFill>
                            <a:schemeClr val="lt1"/>
                          </a:solidFill>
                        </a:rPr>
                        <a:t>gösterin</a:t>
                      </a:r>
                      <a:r>
                        <a:rPr lang="en-US" sz="1600" dirty="0">
                          <a:solidFill>
                            <a:schemeClr val="lt1"/>
                          </a:solidFill>
                        </a:rPr>
                        <a:t> </a:t>
                      </a:r>
                      <a:r>
                        <a:rPr lang="en-US" sz="1600" dirty="0" err="1">
                          <a:solidFill>
                            <a:schemeClr val="lt1"/>
                          </a:solidFill>
                        </a:rPr>
                        <a:t>ve</a:t>
                      </a:r>
                      <a:r>
                        <a:rPr lang="en-US" sz="1600" dirty="0">
                          <a:solidFill>
                            <a:schemeClr val="lt1"/>
                          </a:solidFill>
                        </a:rPr>
                        <a:t> </a:t>
                      </a:r>
                      <a:r>
                        <a:rPr lang="en-US" sz="1600" dirty="0" err="1">
                          <a:solidFill>
                            <a:schemeClr val="lt1"/>
                          </a:solidFill>
                        </a:rPr>
                        <a:t>savunmacı</a:t>
                      </a:r>
                      <a:r>
                        <a:rPr lang="en-US" sz="1600" dirty="0">
                          <a:solidFill>
                            <a:schemeClr val="lt1"/>
                          </a:solidFill>
                        </a:rPr>
                        <a:t> </a:t>
                      </a:r>
                      <a:r>
                        <a:rPr lang="en-US" sz="1600" dirty="0" err="1">
                          <a:solidFill>
                            <a:schemeClr val="lt1"/>
                          </a:solidFill>
                        </a:rPr>
                        <a:t>tavrınızı</a:t>
                      </a:r>
                      <a:r>
                        <a:rPr lang="en-US" sz="1600" dirty="0">
                          <a:solidFill>
                            <a:schemeClr val="lt1"/>
                          </a:solidFill>
                        </a:rPr>
                        <a:t> </a:t>
                      </a:r>
                      <a:r>
                        <a:rPr lang="en-US" sz="1600" dirty="0" err="1">
                          <a:solidFill>
                            <a:schemeClr val="lt1"/>
                          </a:solidFill>
                        </a:rPr>
                        <a:t>azaltın</a:t>
                      </a:r>
                      <a:endParaRPr sz="1600" dirty="0"/>
                    </a:p>
                  </a:txBody>
                  <a:tcPr marL="68575" marR="68575" marT="45725" marB="45725"/>
                </a:tc>
                <a:tc>
                  <a:txBody>
                    <a:bodyPr/>
                    <a:lstStyle/>
                    <a:p>
                      <a:pPr marL="0" marR="0" lvl="0" indent="0" algn="l" rtl="0">
                        <a:spcBef>
                          <a:spcPts val="0"/>
                        </a:spcBef>
                        <a:spcAft>
                          <a:spcPts val="0"/>
                        </a:spcAft>
                        <a:buNone/>
                      </a:pPr>
                      <a:r>
                        <a:rPr lang="en-US" sz="1600" dirty="0">
                          <a:solidFill>
                            <a:schemeClr val="lt1"/>
                          </a:solidFill>
                        </a:rPr>
                        <a:t>“</a:t>
                      </a:r>
                      <a:r>
                        <a:rPr lang="en-US" sz="1600" dirty="0" err="1">
                          <a:solidFill>
                            <a:schemeClr val="lt1"/>
                          </a:solidFill>
                        </a:rPr>
                        <a:t>Anlıyorum</a:t>
                      </a:r>
                      <a:r>
                        <a:rPr lang="en-US" sz="1600" dirty="0">
                          <a:solidFill>
                            <a:schemeClr val="lt1"/>
                          </a:solidFill>
                        </a:rPr>
                        <a:t>. </a:t>
                      </a:r>
                      <a:r>
                        <a:rPr lang="en-US" sz="1600" dirty="0" err="1">
                          <a:solidFill>
                            <a:schemeClr val="lt1"/>
                          </a:solidFill>
                        </a:rPr>
                        <a:t>Endişenizi</a:t>
                      </a:r>
                      <a:r>
                        <a:rPr lang="en-US" sz="1600" dirty="0">
                          <a:solidFill>
                            <a:schemeClr val="lt1"/>
                          </a:solidFill>
                        </a:rPr>
                        <a:t> </a:t>
                      </a:r>
                      <a:r>
                        <a:rPr lang="en-US" sz="1600" dirty="0" err="1">
                          <a:solidFill>
                            <a:schemeClr val="lt1"/>
                          </a:solidFill>
                        </a:rPr>
                        <a:t>bir</a:t>
                      </a:r>
                      <a:r>
                        <a:rPr lang="en-US" sz="1600" dirty="0">
                          <a:solidFill>
                            <a:schemeClr val="lt1"/>
                          </a:solidFill>
                        </a:rPr>
                        <a:t> </a:t>
                      </a:r>
                      <a:r>
                        <a:rPr lang="en-US" sz="1600" dirty="0" err="1">
                          <a:solidFill>
                            <a:schemeClr val="lt1"/>
                          </a:solidFill>
                        </a:rPr>
                        <a:t>cümleyle</a:t>
                      </a:r>
                      <a:r>
                        <a:rPr lang="en-US" sz="1600" dirty="0">
                          <a:solidFill>
                            <a:schemeClr val="lt1"/>
                          </a:solidFill>
                        </a:rPr>
                        <a:t> </a:t>
                      </a:r>
                      <a:r>
                        <a:rPr lang="en-US" sz="1600" dirty="0" err="1">
                          <a:solidFill>
                            <a:schemeClr val="lt1"/>
                          </a:solidFill>
                        </a:rPr>
                        <a:t>anlatın</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xmlns="" val="10003"/>
                  </a:ext>
                </a:extLst>
              </a:tr>
              <a:tr h="1261879">
                <a:tc>
                  <a:txBody>
                    <a:bodyPr/>
                    <a:lstStyle/>
                    <a:p>
                      <a:pPr marL="0" marR="0" lvl="0" indent="0" algn="l" rtl="0">
                        <a:spcBef>
                          <a:spcPts val="0"/>
                        </a:spcBef>
                        <a:spcAft>
                          <a:spcPts val="0"/>
                        </a:spcAft>
                        <a:buNone/>
                      </a:pPr>
                      <a:r>
                        <a:rPr lang="en-US" sz="1600" dirty="0">
                          <a:solidFill>
                            <a:schemeClr val="lt1"/>
                          </a:solidFill>
                        </a:rPr>
                        <a:t>3. </a:t>
                      </a:r>
                      <a:r>
                        <a:rPr lang="en-US" sz="1600" dirty="0" err="1">
                          <a:solidFill>
                            <a:schemeClr val="lt1"/>
                          </a:solidFill>
                        </a:rPr>
                        <a:t>Gerçekleri</a:t>
                      </a:r>
                      <a:r>
                        <a:rPr lang="en-US" sz="1600" dirty="0">
                          <a:solidFill>
                            <a:schemeClr val="lt1"/>
                          </a:solidFill>
                        </a:rPr>
                        <a:t> </a:t>
                      </a:r>
                      <a:r>
                        <a:rPr lang="en-US" sz="1600" dirty="0" err="1">
                          <a:solidFill>
                            <a:schemeClr val="lt1"/>
                          </a:solidFill>
                        </a:rPr>
                        <a:t>açıklığa</a:t>
                      </a:r>
                      <a:r>
                        <a:rPr lang="en-US" sz="1600" dirty="0">
                          <a:solidFill>
                            <a:schemeClr val="lt1"/>
                          </a:solidFill>
                        </a:rPr>
                        <a:t> </a:t>
                      </a:r>
                      <a:r>
                        <a:rPr lang="en-US" sz="1600" dirty="0" err="1">
                          <a:solidFill>
                            <a:schemeClr val="lt1"/>
                          </a:solidFill>
                        </a:rPr>
                        <a:t>kavuşturmak</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Gerçekleri</a:t>
                      </a:r>
                      <a:r>
                        <a:rPr lang="en-US" sz="1600" dirty="0">
                          <a:solidFill>
                            <a:schemeClr val="lt1"/>
                          </a:solidFill>
                        </a:rPr>
                        <a:t> </a:t>
                      </a:r>
                      <a:r>
                        <a:rPr lang="en-US" sz="1600" dirty="0" err="1">
                          <a:solidFill>
                            <a:schemeClr val="lt1"/>
                          </a:solidFill>
                        </a:rPr>
                        <a:t>varsayımlardan</a:t>
                      </a:r>
                      <a:r>
                        <a:rPr lang="en-US" sz="1600" dirty="0">
                          <a:solidFill>
                            <a:schemeClr val="lt1"/>
                          </a:solidFill>
                        </a:rPr>
                        <a:t> </a:t>
                      </a:r>
                      <a:r>
                        <a:rPr lang="en-US" sz="1600" dirty="0" err="1">
                          <a:solidFill>
                            <a:schemeClr val="lt1"/>
                          </a:solidFill>
                        </a:rPr>
                        <a:t>ayırın</a:t>
                      </a:r>
                      <a:endParaRPr sz="1600" dirty="0"/>
                    </a:p>
                  </a:txBody>
                  <a:tcPr marL="68575" marR="68575" marT="45725" marB="45725"/>
                </a:tc>
                <a:tc>
                  <a:txBody>
                    <a:bodyPr/>
                    <a:lstStyle/>
                    <a:p>
                      <a:pPr marL="0" marR="0" lvl="0" indent="0" algn="l" rtl="0">
                        <a:spcBef>
                          <a:spcPts val="0"/>
                        </a:spcBef>
                        <a:spcAft>
                          <a:spcPts val="0"/>
                        </a:spcAft>
                        <a:buNone/>
                      </a:pPr>
                      <a:r>
                        <a:rPr lang="en-US" sz="1600" dirty="0">
                          <a:solidFill>
                            <a:schemeClr val="lt1"/>
                          </a:solidFill>
                        </a:rPr>
                        <a:t>“</a:t>
                      </a:r>
                      <a:r>
                        <a:rPr lang="en-US" sz="1600" dirty="0" err="1">
                          <a:solidFill>
                            <a:schemeClr val="lt1"/>
                          </a:solidFill>
                        </a:rPr>
                        <a:t>Binanın</a:t>
                      </a:r>
                      <a:r>
                        <a:rPr lang="en-US" sz="1600" dirty="0">
                          <a:solidFill>
                            <a:schemeClr val="lt1"/>
                          </a:solidFill>
                        </a:rPr>
                        <a:t> </a:t>
                      </a:r>
                      <a:r>
                        <a:rPr lang="en-US" sz="1600" dirty="0" err="1">
                          <a:solidFill>
                            <a:schemeClr val="lt1"/>
                          </a:solidFill>
                        </a:rPr>
                        <a:t>sağlamlığı</a:t>
                      </a:r>
                      <a:r>
                        <a:rPr lang="en-US" sz="1600" dirty="0">
                          <a:solidFill>
                            <a:schemeClr val="lt1"/>
                          </a:solidFill>
                        </a:rPr>
                        <a:t> </a:t>
                      </a:r>
                      <a:r>
                        <a:rPr lang="en-US" sz="1600" dirty="0" err="1">
                          <a:solidFill>
                            <a:schemeClr val="lt1"/>
                          </a:solidFill>
                        </a:rPr>
                        <a:t>hakkında</a:t>
                      </a:r>
                      <a:r>
                        <a:rPr lang="en-US" sz="1600" dirty="0">
                          <a:solidFill>
                            <a:schemeClr val="lt1"/>
                          </a:solidFill>
                        </a:rPr>
                        <a:t> ne </a:t>
                      </a:r>
                      <a:r>
                        <a:rPr lang="en-US" sz="1600" dirty="0" err="1">
                          <a:solidFill>
                            <a:schemeClr val="lt1"/>
                          </a:solidFill>
                        </a:rPr>
                        <a:t>biliyoruz</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xmlns="" val="10004"/>
                  </a:ext>
                </a:extLst>
              </a:tr>
              <a:tr h="1261879">
                <a:tc>
                  <a:txBody>
                    <a:bodyPr/>
                    <a:lstStyle/>
                    <a:p>
                      <a:pPr marL="0" marR="0" lvl="0" indent="0" algn="l" rtl="0">
                        <a:spcBef>
                          <a:spcPts val="0"/>
                        </a:spcBef>
                        <a:spcAft>
                          <a:spcPts val="0"/>
                        </a:spcAft>
                        <a:buNone/>
                      </a:pPr>
                      <a:r>
                        <a:rPr lang="en-US" sz="1600" dirty="0">
                          <a:solidFill>
                            <a:schemeClr val="lt1"/>
                          </a:solidFill>
                        </a:rPr>
                        <a:t>4. </a:t>
                      </a:r>
                      <a:r>
                        <a:rPr lang="en-US" sz="1600" dirty="0" err="1">
                          <a:solidFill>
                            <a:schemeClr val="lt1"/>
                          </a:solidFill>
                        </a:rPr>
                        <a:t>Ortak</a:t>
                      </a:r>
                      <a:r>
                        <a:rPr lang="en-US" sz="1600" dirty="0">
                          <a:solidFill>
                            <a:schemeClr val="lt1"/>
                          </a:solidFill>
                        </a:rPr>
                        <a:t> </a:t>
                      </a:r>
                      <a:r>
                        <a:rPr lang="en-US" sz="1600" dirty="0" err="1">
                          <a:solidFill>
                            <a:schemeClr val="lt1"/>
                          </a:solidFill>
                        </a:rPr>
                        <a:t>hedefe</a:t>
                      </a:r>
                      <a:r>
                        <a:rPr lang="en-US" sz="1600" dirty="0">
                          <a:solidFill>
                            <a:schemeClr val="lt1"/>
                          </a:solidFill>
                        </a:rPr>
                        <a:t> </a:t>
                      </a:r>
                      <a:r>
                        <a:rPr lang="en-US" sz="1600" dirty="0" err="1">
                          <a:solidFill>
                            <a:schemeClr val="lt1"/>
                          </a:solidFill>
                        </a:rPr>
                        <a:t>yeniden</a:t>
                      </a:r>
                      <a:r>
                        <a:rPr lang="en-US" sz="1600" dirty="0">
                          <a:solidFill>
                            <a:schemeClr val="lt1"/>
                          </a:solidFill>
                        </a:rPr>
                        <a:t> </a:t>
                      </a:r>
                      <a:r>
                        <a:rPr lang="en-US" sz="1600" dirty="0" err="1">
                          <a:solidFill>
                            <a:schemeClr val="lt1"/>
                          </a:solidFill>
                        </a:rPr>
                        <a:t>odaklanmak</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Suçlamadan</a:t>
                      </a:r>
                      <a:r>
                        <a:rPr lang="en-US" sz="1600" dirty="0">
                          <a:solidFill>
                            <a:schemeClr val="lt1"/>
                          </a:solidFill>
                        </a:rPr>
                        <a:t> </a:t>
                      </a:r>
                      <a:r>
                        <a:rPr lang="en-US" sz="1600" dirty="0" err="1">
                          <a:solidFill>
                            <a:schemeClr val="lt1"/>
                          </a:solidFill>
                        </a:rPr>
                        <a:t>takım</a:t>
                      </a:r>
                      <a:r>
                        <a:rPr lang="en-US" sz="1600" dirty="0">
                          <a:solidFill>
                            <a:schemeClr val="lt1"/>
                          </a:solidFill>
                        </a:rPr>
                        <a:t> </a:t>
                      </a:r>
                      <a:r>
                        <a:rPr lang="en-US" sz="1600" dirty="0" err="1">
                          <a:solidFill>
                            <a:schemeClr val="lt1"/>
                          </a:solidFill>
                        </a:rPr>
                        <a:t>çalışmasına</a:t>
                      </a:r>
                      <a:r>
                        <a:rPr lang="en-US" sz="1600" dirty="0">
                          <a:solidFill>
                            <a:schemeClr val="lt1"/>
                          </a:solidFill>
                        </a:rPr>
                        <a:t> </a:t>
                      </a:r>
                      <a:r>
                        <a:rPr lang="en-US" sz="1600" dirty="0" err="1">
                          <a:solidFill>
                            <a:schemeClr val="lt1"/>
                          </a:solidFill>
                        </a:rPr>
                        <a:t>geçin</a:t>
                      </a:r>
                      <a:endParaRPr sz="1600" dirty="0"/>
                    </a:p>
                  </a:txBody>
                  <a:tcPr marL="68575" marR="68575" marT="45725" marB="45725"/>
                </a:tc>
                <a:tc>
                  <a:txBody>
                    <a:bodyPr/>
                    <a:lstStyle/>
                    <a:p>
                      <a:pPr marL="0" marR="0" lvl="0" indent="0" algn="l" rtl="0">
                        <a:spcBef>
                          <a:spcPts val="0"/>
                        </a:spcBef>
                        <a:spcAft>
                          <a:spcPts val="0"/>
                        </a:spcAft>
                        <a:buNone/>
                      </a:pPr>
                      <a:r>
                        <a:rPr lang="en-US" sz="1600" dirty="0">
                          <a:solidFill>
                            <a:schemeClr val="lt1"/>
                          </a:solidFill>
                        </a:rPr>
                        <a:t>“</a:t>
                      </a:r>
                      <a:r>
                        <a:rPr lang="en-US" sz="1600" dirty="0" err="1">
                          <a:solidFill>
                            <a:schemeClr val="lt1"/>
                          </a:solidFill>
                        </a:rPr>
                        <a:t>İkimiz</a:t>
                      </a:r>
                      <a:r>
                        <a:rPr lang="en-US" sz="1600" dirty="0">
                          <a:solidFill>
                            <a:schemeClr val="lt1"/>
                          </a:solidFill>
                        </a:rPr>
                        <a:t> de </a:t>
                      </a:r>
                      <a:r>
                        <a:rPr lang="en-US" sz="1600" dirty="0" err="1">
                          <a:solidFill>
                            <a:schemeClr val="lt1"/>
                          </a:solidFill>
                        </a:rPr>
                        <a:t>güvenliği</a:t>
                      </a:r>
                      <a:r>
                        <a:rPr lang="en-US" sz="1600" dirty="0">
                          <a:solidFill>
                            <a:schemeClr val="lt1"/>
                          </a:solidFill>
                        </a:rPr>
                        <a:t> </a:t>
                      </a:r>
                      <a:r>
                        <a:rPr lang="en-US" sz="1600" dirty="0" err="1">
                          <a:solidFill>
                            <a:schemeClr val="lt1"/>
                          </a:solidFill>
                        </a:rPr>
                        <a:t>ve</a:t>
                      </a:r>
                      <a:r>
                        <a:rPr lang="en-US" sz="1600" dirty="0">
                          <a:solidFill>
                            <a:schemeClr val="lt1"/>
                          </a:solidFill>
                        </a:rPr>
                        <a:t> </a:t>
                      </a:r>
                      <a:r>
                        <a:rPr lang="en-US" sz="1600" dirty="0" err="1">
                          <a:solidFill>
                            <a:schemeClr val="lt1"/>
                          </a:solidFill>
                        </a:rPr>
                        <a:t>hayatların</a:t>
                      </a:r>
                      <a:r>
                        <a:rPr lang="en-US" sz="1600" dirty="0">
                          <a:solidFill>
                            <a:schemeClr val="lt1"/>
                          </a:solidFill>
                        </a:rPr>
                        <a:t> </a:t>
                      </a:r>
                      <a:r>
                        <a:rPr lang="en-US" sz="1600" dirty="0" err="1">
                          <a:solidFill>
                            <a:schemeClr val="lt1"/>
                          </a:solidFill>
                        </a:rPr>
                        <a:t>kurtarılmasını</a:t>
                      </a:r>
                      <a:r>
                        <a:rPr lang="en-US" sz="1600" dirty="0">
                          <a:solidFill>
                            <a:schemeClr val="lt1"/>
                          </a:solidFill>
                        </a:rPr>
                        <a:t> </a:t>
                      </a:r>
                      <a:r>
                        <a:rPr lang="en-US" sz="1600" dirty="0" err="1">
                          <a:solidFill>
                            <a:schemeClr val="lt1"/>
                          </a:solidFill>
                        </a:rPr>
                        <a:t>istiyoruz</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xmlns="" val="10005"/>
                  </a:ext>
                </a:extLst>
              </a:tr>
              <a:tr h="552077">
                <a:tc>
                  <a:txBody>
                    <a:bodyPr/>
                    <a:lstStyle/>
                    <a:p>
                      <a:pPr marL="0" marR="0" lvl="0" indent="0" algn="l" rtl="0">
                        <a:spcBef>
                          <a:spcPts val="0"/>
                        </a:spcBef>
                        <a:spcAft>
                          <a:spcPts val="0"/>
                        </a:spcAft>
                        <a:buNone/>
                      </a:pPr>
                      <a:r>
                        <a:rPr lang="en-US" sz="1600" dirty="0">
                          <a:solidFill>
                            <a:schemeClr val="lt1"/>
                          </a:solidFill>
                        </a:rPr>
                        <a:t>5. </a:t>
                      </a:r>
                      <a:r>
                        <a:rPr lang="en-US" sz="1600" dirty="0" err="1">
                          <a:solidFill>
                            <a:schemeClr val="lt1"/>
                          </a:solidFill>
                        </a:rPr>
                        <a:t>Sonraki</a:t>
                      </a:r>
                      <a:r>
                        <a:rPr lang="en-US" sz="1600" dirty="0">
                          <a:solidFill>
                            <a:schemeClr val="lt1"/>
                          </a:solidFill>
                        </a:rPr>
                        <a:t> </a:t>
                      </a:r>
                      <a:r>
                        <a:rPr lang="en-US" sz="1600" dirty="0" err="1">
                          <a:solidFill>
                            <a:schemeClr val="lt1"/>
                          </a:solidFill>
                        </a:rPr>
                        <a:t>eylemi</a:t>
                      </a:r>
                      <a:r>
                        <a:rPr lang="en-US" sz="1600" dirty="0">
                          <a:solidFill>
                            <a:schemeClr val="lt1"/>
                          </a:solidFill>
                        </a:rPr>
                        <a:t> </a:t>
                      </a:r>
                      <a:r>
                        <a:rPr lang="en-US" sz="1600" dirty="0" err="1">
                          <a:solidFill>
                            <a:schemeClr val="lt1"/>
                          </a:solidFill>
                        </a:rPr>
                        <a:t>kabul</a:t>
                      </a:r>
                      <a:r>
                        <a:rPr lang="en-US" sz="1600" dirty="0">
                          <a:solidFill>
                            <a:schemeClr val="lt1"/>
                          </a:solidFill>
                        </a:rPr>
                        <a:t> et</a:t>
                      </a:r>
                      <a:endParaRPr sz="1600" dirty="0"/>
                    </a:p>
                  </a:txBody>
                  <a:tcPr marL="68575" marR="68575" marT="45725" marB="45725"/>
                </a:tc>
                <a:tc>
                  <a:txBody>
                    <a:bodyPr/>
                    <a:lstStyle/>
                    <a:p>
                      <a:pPr marL="0" marR="0" lvl="0" indent="0" algn="l" rtl="0">
                        <a:spcBef>
                          <a:spcPts val="0"/>
                        </a:spcBef>
                        <a:spcAft>
                          <a:spcPts val="0"/>
                        </a:spcAft>
                        <a:buNone/>
                      </a:pPr>
                      <a:r>
                        <a:rPr lang="en-US" sz="1600" dirty="0" err="1">
                          <a:solidFill>
                            <a:schemeClr val="lt1"/>
                          </a:solidFill>
                        </a:rPr>
                        <a:t>Hızlı</a:t>
                      </a:r>
                      <a:r>
                        <a:rPr lang="en-US" sz="1600" dirty="0">
                          <a:solidFill>
                            <a:schemeClr val="lt1"/>
                          </a:solidFill>
                        </a:rPr>
                        <a:t> </a:t>
                      </a:r>
                      <a:r>
                        <a:rPr lang="en-US" sz="1600" dirty="0" err="1">
                          <a:solidFill>
                            <a:schemeClr val="lt1"/>
                          </a:solidFill>
                        </a:rPr>
                        <a:t>karar</a:t>
                      </a:r>
                      <a:r>
                        <a:rPr lang="en-US" sz="1600" dirty="0">
                          <a:solidFill>
                            <a:schemeClr val="lt1"/>
                          </a:solidFill>
                        </a:rPr>
                        <a:t> </a:t>
                      </a:r>
                      <a:r>
                        <a:rPr lang="en-US" sz="1600" dirty="0" err="1">
                          <a:solidFill>
                            <a:schemeClr val="lt1"/>
                          </a:solidFill>
                        </a:rPr>
                        <a:t>verin</a:t>
                      </a:r>
                      <a:r>
                        <a:rPr lang="en-US" sz="1600" dirty="0">
                          <a:solidFill>
                            <a:schemeClr val="lt1"/>
                          </a:solidFill>
                        </a:rPr>
                        <a:t> </a:t>
                      </a:r>
                      <a:r>
                        <a:rPr lang="en-US" sz="1600" dirty="0" err="1">
                          <a:solidFill>
                            <a:schemeClr val="lt1"/>
                          </a:solidFill>
                        </a:rPr>
                        <a:t>ve</a:t>
                      </a:r>
                      <a:r>
                        <a:rPr lang="en-US" sz="1600" dirty="0">
                          <a:solidFill>
                            <a:schemeClr val="lt1"/>
                          </a:solidFill>
                        </a:rPr>
                        <a:t> </a:t>
                      </a:r>
                      <a:r>
                        <a:rPr lang="en-US" sz="1600" dirty="0" err="1">
                          <a:solidFill>
                            <a:schemeClr val="lt1"/>
                          </a:solidFill>
                        </a:rPr>
                        <a:t>rolleri</a:t>
                      </a:r>
                      <a:r>
                        <a:rPr lang="en-US" sz="1600" dirty="0">
                          <a:solidFill>
                            <a:schemeClr val="lt1"/>
                          </a:solidFill>
                        </a:rPr>
                        <a:t> </a:t>
                      </a:r>
                      <a:r>
                        <a:rPr lang="en-US" sz="1600" dirty="0" err="1">
                          <a:solidFill>
                            <a:schemeClr val="lt1"/>
                          </a:solidFill>
                        </a:rPr>
                        <a:t>dağıtın</a:t>
                      </a:r>
                      <a:endParaRPr sz="1600" dirty="0"/>
                    </a:p>
                  </a:txBody>
                  <a:tcPr marL="68575" marR="68575" marT="45725" marB="45725"/>
                </a:tc>
                <a:tc>
                  <a:txBody>
                    <a:bodyPr/>
                    <a:lstStyle/>
                    <a:p>
                      <a:pPr marL="0" marR="0" lvl="0" indent="0" algn="l" rtl="0">
                        <a:spcBef>
                          <a:spcPts val="0"/>
                        </a:spcBef>
                        <a:spcAft>
                          <a:spcPts val="0"/>
                        </a:spcAft>
                        <a:buNone/>
                      </a:pPr>
                      <a:r>
                        <a:rPr lang="en-US" sz="1600" dirty="0">
                          <a:solidFill>
                            <a:schemeClr val="lt1"/>
                          </a:solidFill>
                        </a:rPr>
                        <a:t>"</a:t>
                      </a:r>
                      <a:r>
                        <a:rPr lang="en-US" sz="1600" dirty="0" err="1">
                          <a:solidFill>
                            <a:schemeClr val="lt1"/>
                          </a:solidFill>
                        </a:rPr>
                        <a:t>Karar</a:t>
                      </a:r>
                      <a:r>
                        <a:rPr lang="en-US" sz="1600" dirty="0">
                          <a:solidFill>
                            <a:schemeClr val="lt1"/>
                          </a:solidFill>
                        </a:rPr>
                        <a:t>: </a:t>
                      </a:r>
                      <a:r>
                        <a:rPr lang="en-US" sz="1600" dirty="0" err="1">
                          <a:solidFill>
                            <a:schemeClr val="lt1"/>
                          </a:solidFill>
                        </a:rPr>
                        <a:t>girişi</a:t>
                      </a:r>
                      <a:r>
                        <a:rPr lang="en-US" sz="1600" dirty="0">
                          <a:solidFill>
                            <a:schemeClr val="lt1"/>
                          </a:solidFill>
                        </a:rPr>
                        <a:t> </a:t>
                      </a:r>
                      <a:r>
                        <a:rPr lang="en-US" sz="1600" dirty="0" err="1">
                          <a:solidFill>
                            <a:schemeClr val="lt1"/>
                          </a:solidFill>
                        </a:rPr>
                        <a:t>durduruyoruz</a:t>
                      </a:r>
                      <a:r>
                        <a:rPr lang="en-US" sz="1600" dirty="0">
                          <a:solidFill>
                            <a:schemeClr val="lt1"/>
                          </a:solidFill>
                        </a:rPr>
                        <a:t>, </a:t>
                      </a:r>
                      <a:r>
                        <a:rPr lang="en-US" sz="1600" dirty="0" err="1">
                          <a:solidFill>
                            <a:schemeClr val="lt1"/>
                          </a:solidFill>
                        </a:rPr>
                        <a:t>bir</a:t>
                      </a:r>
                      <a:r>
                        <a:rPr lang="en-US" sz="1600" dirty="0">
                          <a:solidFill>
                            <a:schemeClr val="lt1"/>
                          </a:solidFill>
                        </a:rPr>
                        <a:t> </a:t>
                      </a:r>
                      <a:r>
                        <a:rPr lang="en-US" sz="1600" dirty="0" err="1">
                          <a:solidFill>
                            <a:schemeClr val="lt1"/>
                          </a:solidFill>
                        </a:rPr>
                        <a:t>çevre</a:t>
                      </a:r>
                      <a:r>
                        <a:rPr lang="en-US" sz="1600" dirty="0">
                          <a:solidFill>
                            <a:schemeClr val="lt1"/>
                          </a:solidFill>
                        </a:rPr>
                        <a:t> </a:t>
                      </a:r>
                      <a:r>
                        <a:rPr lang="en-US" sz="1600" dirty="0" err="1">
                          <a:solidFill>
                            <a:schemeClr val="lt1"/>
                          </a:solidFill>
                        </a:rPr>
                        <a:t>belirliyoruz</a:t>
                      </a:r>
                      <a:r>
                        <a:rPr lang="en-US" sz="1600" dirty="0">
                          <a:solidFill>
                            <a:schemeClr val="lt1"/>
                          </a:solidFill>
                        </a:rPr>
                        <a:t>, </a:t>
                      </a:r>
                      <a:r>
                        <a:rPr lang="en-US" sz="1600" dirty="0" err="1">
                          <a:solidFill>
                            <a:schemeClr val="lt1"/>
                          </a:solidFill>
                        </a:rPr>
                        <a:t>mühendis</a:t>
                      </a:r>
                      <a:r>
                        <a:rPr lang="en-US" sz="1600" dirty="0">
                          <a:solidFill>
                            <a:schemeClr val="lt1"/>
                          </a:solidFill>
                        </a:rPr>
                        <a:t> </a:t>
                      </a:r>
                      <a:r>
                        <a:rPr lang="en-US" sz="1600" dirty="0" err="1">
                          <a:solidFill>
                            <a:schemeClr val="lt1"/>
                          </a:solidFill>
                        </a:rPr>
                        <a:t>çağırıyoruz</a:t>
                      </a:r>
                      <a:r>
                        <a:rPr lang="en-US" sz="1600" dirty="0">
                          <a:solidFill>
                            <a:schemeClr val="lt1"/>
                          </a:solidFill>
                        </a:rPr>
                        <a:t>."</a:t>
                      </a:r>
                      <a:endParaRPr sz="1600" dirty="0"/>
                    </a:p>
                  </a:txBody>
                  <a:tcPr marL="68575" marR="68575" marT="45725" marB="45725"/>
                </a:tc>
                <a:extLst>
                  <a:ext uri="{0D108BD9-81ED-4DB2-BD59-A6C34878D82A}">
                    <a16:rowId xmlns:a16="http://schemas.microsoft.com/office/drawing/2014/main" xmlns="" val="10006"/>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4"/>
          <p:cNvSpPr txBox="1">
            <a:spLocks noGrp="1"/>
          </p:cNvSpPr>
          <p:nvPr>
            <p:ph type="body" idx="1"/>
          </p:nvPr>
        </p:nvSpPr>
        <p:spPr>
          <a:xfrm>
            <a:off x="831850" y="1965961"/>
            <a:ext cx="8527907" cy="3565905"/>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0"/>
              </a:spcBef>
              <a:spcAft>
                <a:spcPts val="0"/>
              </a:spcAft>
              <a:buSzPts val="2400"/>
              <a:buNone/>
            </a:pPr>
            <a:r>
              <a:rPr lang="tr-TR" dirty="0"/>
              <a:t>Kaynakça</a:t>
            </a:r>
            <a:r>
              <a:rPr lang="en-US" dirty="0"/>
              <a:t>: World Health Organization (2011). Psychological First Aid: Guide for Field Workers.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173</Words>
  <Application>Microsoft Office PowerPoint</Application>
  <PresentationFormat>Geniş ekran</PresentationFormat>
  <Paragraphs>23</Paragraphs>
  <Slides>5</Slides>
  <Notes>5</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5</vt:i4>
      </vt:variant>
    </vt:vector>
  </HeadingPairs>
  <TitlesOfParts>
    <vt:vector size="11" baseType="lpstr">
      <vt:lpstr>Roboto SemiBold</vt:lpstr>
      <vt:lpstr>Avenir</vt:lpstr>
      <vt:lpstr>Arial</vt:lpstr>
      <vt:lpstr>Roboto Flex Normal</vt:lpstr>
      <vt:lpstr>Roboto</vt:lpstr>
      <vt:lpstr>BlockprintVTI</vt:lpstr>
      <vt:lpstr>Çatışmanın Azaltılması</vt:lpstr>
      <vt:lpstr>Deprem müdahalesi sırasında iki müdahaleci arasında anlaşmazlık çıkar. Biri hasarlı binada aramaya devam etmek isterken, diğeri güvenlik endişeleri nedeniyle durdurmak ister. Sesler yükselir ve ekip talimat bekleyerek hareketsiz kalır.  Olay yerinde bir meslektaşınız olduğunu hayal edin. Çatışmayı hızlı bir şekilde yatıştırmak ve görevi güvenli bir şekilde sürdürmek için ne yapardınız?</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Çatışmanın Azaltılması</dc:title>
  <dc:creator>Zoi Paliotzika</dc:creator>
  <cp:lastModifiedBy>Windows Kullanıcısı</cp:lastModifiedBy>
  <cp:revision>2</cp:revision>
  <dcterms:created xsi:type="dcterms:W3CDTF">2024-09-05T11:19:10Z</dcterms:created>
  <dcterms:modified xsi:type="dcterms:W3CDTF">2026-03-01T12:21:06Z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