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
  </p:notesMasterIdLst>
  <p:sldIdLst>
    <p:sldId id="256" r:id="rId2"/>
    <p:sldId id="257" r:id="rId3"/>
    <p:sldId id="258" r:id="rId4"/>
    <p:sldId id="259" r:id="rId5"/>
    <p:sldId id="260" r:id="rId6"/>
  </p:sldIdLst>
  <p:sldSz cx="12192000" cy="6858000"/>
  <p:notesSz cx="6858000" cy="9144000"/>
  <p:embeddedFontLst>
    <p:embeddedFont>
      <p:font typeface="Roboto SemiBold" panose="020B0604020202020204" charset="0"/>
      <p:regular r:id="rId8"/>
      <p:bold r:id="rId9"/>
      <p:italic r:id="rId10"/>
      <p:boldItalic r:id="rId11"/>
    </p:embeddedFont>
    <p:embeddedFont>
      <p:font typeface="Roboto" panose="020B0604020202020204" charset="0"/>
      <p:regular r:id="rId12"/>
      <p:bold r:id="rId13"/>
      <p:italic r:id="rId14"/>
      <p:boldItalic r:id="rId1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9" roundtripDataSignature="AMtx7mhRANN7Etd0wPCrAJ/Uqj43QQDzP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48E39C2-0E83-430D-90C6-5CA040954179}">
  <a:tblStyle styleId="{B48E39C2-0E83-430D-90C6-5CA040954179}" styleName="Table_0">
    <a:wholeTbl>
      <a:tcTxStyle b="off" i="off">
        <a:font>
          <a:latin typeface="Roboto Flex Normal"/>
          <a:ea typeface="Roboto Flex Normal"/>
          <a:cs typeface="Roboto Flex Normal"/>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67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notesMaster" Target="notesMasters/notesMaster1.xml"/><Relationship Id="rId12" Type="http://schemas.openxmlformats.org/officeDocument/2006/relationships/font" Target="fonts/font5.fntdata"/><Relationship Id="rId2" Type="http://schemas.openxmlformats.org/officeDocument/2006/relationships/slide" Target="slides/slide1.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font" Target="fonts/font8.fntdata"/><Relationship Id="rId23" Type="http://schemas.openxmlformats.org/officeDocument/2006/relationships/tableStyles" Target="tableStyles.xml"/><Relationship Id="rId10" Type="http://schemas.openxmlformats.org/officeDocument/2006/relationships/font" Target="fonts/font3.fntdata"/><Relationship Id="rId19" Type="http://customschemas.google.com/relationships/presentationmetadata" Target="metadata"/><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77963205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76099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 name="Google Shape;7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35328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 name="Google Shape;8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90263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 name="Google Shape;8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5471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32457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7"/>
          <p:cNvSpPr/>
          <p:nvPr/>
        </p:nvSpPr>
        <p:spPr>
          <a:xfrm>
            <a:off x="0" y="0"/>
            <a:ext cx="12192000" cy="6858000"/>
          </a:xfrm>
          <a:prstGeom prst="rect">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Roboto"/>
              <a:ea typeface="Roboto"/>
              <a:cs typeface="Roboto"/>
              <a:sym typeface="Roboto"/>
            </a:endParaRPr>
          </a:p>
        </p:txBody>
      </p:sp>
      <p:sp>
        <p:nvSpPr>
          <p:cNvPr id="15" name="Google Shape;15;p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rgbClr val="B41E2D"/>
              </a:buClr>
              <a:buSzPts val="4400"/>
              <a:buFont typeface="Roboto SemiBold"/>
              <a:buNone/>
              <a:defRPr sz="44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110000"/>
              </a:lnSpc>
              <a:spcBef>
                <a:spcPts val="1000"/>
              </a:spcBef>
              <a:spcAft>
                <a:spcPts val="0"/>
              </a:spcAft>
              <a:buSzPts val="2000"/>
              <a:buNone/>
              <a:defRPr sz="2000">
                <a:latin typeface="Roboto"/>
                <a:ea typeface="Roboto"/>
                <a:cs typeface="Roboto"/>
                <a:sym typeface="Roboto"/>
              </a:defRPr>
            </a:lvl1pPr>
            <a:lvl2pPr lvl="1" algn="ctr">
              <a:lnSpc>
                <a:spcPct val="110000"/>
              </a:lnSpc>
              <a:spcBef>
                <a:spcPts val="500"/>
              </a:spcBef>
              <a:spcAft>
                <a:spcPts val="0"/>
              </a:spcAft>
              <a:buSzPts val="2000"/>
              <a:buNone/>
              <a:defRPr sz="2000"/>
            </a:lvl2pPr>
            <a:lvl3pPr lvl="2" algn="ctr">
              <a:lnSpc>
                <a:spcPct val="110000"/>
              </a:lnSpc>
              <a:spcBef>
                <a:spcPts val="500"/>
              </a:spcBef>
              <a:spcAft>
                <a:spcPts val="0"/>
              </a:spcAft>
              <a:buSzPts val="1800"/>
              <a:buNone/>
              <a:defRPr sz="1800"/>
            </a:lvl3pPr>
            <a:lvl4pPr lvl="3" algn="ctr">
              <a:lnSpc>
                <a:spcPct val="110000"/>
              </a:lnSpc>
              <a:spcBef>
                <a:spcPts val="500"/>
              </a:spcBef>
              <a:spcAft>
                <a:spcPts val="0"/>
              </a:spcAft>
              <a:buSzPts val="1600"/>
              <a:buNone/>
              <a:defRPr sz="1600"/>
            </a:lvl4pPr>
            <a:lvl5pPr lvl="4" algn="ctr">
              <a:lnSpc>
                <a:spcPct val="11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7"/>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Roboto"/>
                <a:ea typeface="Roboto"/>
                <a:cs typeface="Roboto"/>
                <a:sym typeface="Roboto"/>
              </a:defRPr>
            </a:lvl1pPr>
            <a:lvl2pPr marL="0" lvl="1" indent="0" algn="r">
              <a:spcBef>
                <a:spcPts val="0"/>
              </a:spcBef>
              <a:buNone/>
              <a:defRPr sz="900" b="0" i="0" u="none" strike="noStrike" cap="none">
                <a:solidFill>
                  <a:schemeClr val="lt1"/>
                </a:solidFill>
                <a:latin typeface="Roboto"/>
                <a:ea typeface="Roboto"/>
                <a:cs typeface="Roboto"/>
                <a:sym typeface="Roboto"/>
              </a:defRPr>
            </a:lvl2pPr>
            <a:lvl3pPr marL="0" lvl="2" indent="0" algn="r">
              <a:spcBef>
                <a:spcPts val="0"/>
              </a:spcBef>
              <a:buNone/>
              <a:defRPr sz="900" b="0" i="0" u="none" strike="noStrike" cap="none">
                <a:solidFill>
                  <a:schemeClr val="lt1"/>
                </a:solidFill>
                <a:latin typeface="Roboto"/>
                <a:ea typeface="Roboto"/>
                <a:cs typeface="Roboto"/>
                <a:sym typeface="Roboto"/>
              </a:defRPr>
            </a:lvl3pPr>
            <a:lvl4pPr marL="0" lvl="3" indent="0" algn="r">
              <a:spcBef>
                <a:spcPts val="0"/>
              </a:spcBef>
              <a:buNone/>
              <a:defRPr sz="900" b="0" i="0" u="none" strike="noStrike" cap="none">
                <a:solidFill>
                  <a:schemeClr val="lt1"/>
                </a:solidFill>
                <a:latin typeface="Roboto"/>
                <a:ea typeface="Roboto"/>
                <a:cs typeface="Roboto"/>
                <a:sym typeface="Roboto"/>
              </a:defRPr>
            </a:lvl4pPr>
            <a:lvl5pPr marL="0" lvl="4" indent="0" algn="r">
              <a:spcBef>
                <a:spcPts val="0"/>
              </a:spcBef>
              <a:buNone/>
              <a:defRPr sz="900" b="0" i="0" u="none" strike="noStrike" cap="none">
                <a:solidFill>
                  <a:schemeClr val="lt1"/>
                </a:solidFill>
                <a:latin typeface="Roboto"/>
                <a:ea typeface="Roboto"/>
                <a:cs typeface="Roboto"/>
                <a:sym typeface="Roboto"/>
              </a:defRPr>
            </a:lvl5pPr>
            <a:lvl6pPr marL="0" lvl="5" indent="0" algn="r">
              <a:spcBef>
                <a:spcPts val="0"/>
              </a:spcBef>
              <a:buNone/>
              <a:defRPr sz="900" b="0" i="0" u="none" strike="noStrike" cap="none">
                <a:solidFill>
                  <a:schemeClr val="lt1"/>
                </a:solidFill>
                <a:latin typeface="Roboto"/>
                <a:ea typeface="Roboto"/>
                <a:cs typeface="Roboto"/>
                <a:sym typeface="Roboto"/>
              </a:defRPr>
            </a:lvl6pPr>
            <a:lvl7pPr marL="0" lvl="6" indent="0" algn="r">
              <a:spcBef>
                <a:spcPts val="0"/>
              </a:spcBef>
              <a:buNone/>
              <a:defRPr sz="900" b="0" i="0" u="none" strike="noStrike" cap="none">
                <a:solidFill>
                  <a:schemeClr val="lt1"/>
                </a:solidFill>
                <a:latin typeface="Roboto"/>
                <a:ea typeface="Roboto"/>
                <a:cs typeface="Roboto"/>
                <a:sym typeface="Roboto"/>
              </a:defRPr>
            </a:lvl7pPr>
            <a:lvl8pPr marL="0" lvl="7" indent="0" algn="r">
              <a:spcBef>
                <a:spcPts val="0"/>
              </a:spcBef>
              <a:buNone/>
              <a:defRPr sz="900" b="0" i="0" u="none" strike="noStrike" cap="none">
                <a:solidFill>
                  <a:schemeClr val="lt1"/>
                </a:solidFill>
                <a:latin typeface="Roboto"/>
                <a:ea typeface="Roboto"/>
                <a:cs typeface="Roboto"/>
                <a:sym typeface="Roboto"/>
              </a:defRPr>
            </a:lvl8pPr>
            <a:lvl9pPr marL="0" lvl="8" indent="0" algn="r">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18" name="Google Shape;18;p7"/>
          <p:cNvPicPr preferRelativeResize="0"/>
          <p:nvPr/>
        </p:nvPicPr>
        <p:blipFill rotWithShape="1">
          <a:blip r:embed="rId2">
            <a:alphaModFix/>
          </a:blip>
          <a:srcRect/>
          <a:stretch/>
        </p:blipFill>
        <p:spPr>
          <a:xfrm>
            <a:off x="807158" y="186072"/>
            <a:ext cx="716842" cy="720000"/>
          </a:xfrm>
          <a:prstGeom prst="rect">
            <a:avLst/>
          </a:prstGeom>
          <a:noFill/>
          <a:ln>
            <a:noFill/>
          </a:ln>
        </p:spPr>
      </p:pic>
      <p:pic>
        <p:nvPicPr>
          <p:cNvPr id="19" name="Google Shape;19;p7"/>
          <p:cNvPicPr preferRelativeResize="0"/>
          <p:nvPr/>
        </p:nvPicPr>
        <p:blipFill rotWithShape="1">
          <a:blip r:embed="rId3">
            <a:alphaModFix/>
          </a:blip>
          <a:srcRect/>
          <a:stretch/>
        </p:blipFill>
        <p:spPr>
          <a:xfrm>
            <a:off x="10276564" y="1978269"/>
            <a:ext cx="3830872" cy="5609492"/>
          </a:xfrm>
          <a:prstGeom prst="rect">
            <a:avLst/>
          </a:prstGeom>
          <a:noFill/>
          <a:ln>
            <a:noFill/>
          </a:ln>
        </p:spPr>
      </p:pic>
      <p:pic>
        <p:nvPicPr>
          <p:cNvPr id="20" name="Google Shape;20;p7" descr="A black background with white text&#10;&#10;Description automatically generated"/>
          <p:cNvPicPr preferRelativeResize="0"/>
          <p:nvPr/>
        </p:nvPicPr>
        <p:blipFill rotWithShape="1">
          <a:blip r:embed="rId4">
            <a:alphaModFix/>
          </a:blip>
          <a:srcRect/>
          <a:stretch/>
        </p:blipFill>
        <p:spPr>
          <a:xfrm>
            <a:off x="803696" y="6243107"/>
            <a:ext cx="2212676" cy="49367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8"/>
          <p:cNvSpPr txBox="1">
            <a:spLocks noGrp="1"/>
          </p:cNvSpPr>
          <p:nvPr>
            <p:ph type="title"/>
          </p:nvPr>
        </p:nvSpPr>
        <p:spPr>
          <a:xfrm>
            <a:off x="838200" y="1185269"/>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1"/>
              </a:buClr>
              <a:buSzPts val="4400"/>
              <a:buFont typeface="Roboto SemiBold"/>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8"/>
          <p:cNvSpPr txBox="1">
            <a:spLocks noGrp="1"/>
          </p:cNvSpPr>
          <p:nvPr>
            <p:ph type="body" idx="1"/>
          </p:nvPr>
        </p:nvSpPr>
        <p:spPr>
          <a:xfrm>
            <a:off x="838200" y="2674189"/>
            <a:ext cx="10515600" cy="3471024"/>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8"/>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5"/>
        <p:cNvGrpSpPr/>
        <p:nvPr/>
      </p:nvGrpSpPr>
      <p:grpSpPr>
        <a:xfrm>
          <a:off x="0" y="0"/>
          <a:ext cx="0" cy="0"/>
          <a:chOff x="0" y="0"/>
          <a:chExt cx="0" cy="0"/>
        </a:xfrm>
      </p:grpSpPr>
      <p:sp>
        <p:nvSpPr>
          <p:cNvPr id="26" name="Google Shape;26;p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400"/>
              <a:buFont typeface="Roboto SemiBold"/>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2400"/>
              <a:buNone/>
              <a:defRPr sz="2400">
                <a:solidFill>
                  <a:schemeClr val="lt1"/>
                </a:solidFill>
              </a:defRPr>
            </a:lvl1pPr>
            <a:lvl2pPr marL="914400" lvl="1" indent="-228600" algn="l">
              <a:lnSpc>
                <a:spcPct val="110000"/>
              </a:lnSpc>
              <a:spcBef>
                <a:spcPts val="500"/>
              </a:spcBef>
              <a:spcAft>
                <a:spcPts val="0"/>
              </a:spcAft>
              <a:buSzPts val="2000"/>
              <a:buNone/>
              <a:defRPr sz="2000">
                <a:solidFill>
                  <a:srgbClr val="888888"/>
                </a:solidFill>
              </a:defRPr>
            </a:lvl2pPr>
            <a:lvl3pPr marL="1371600" lvl="2" indent="-228600" algn="l">
              <a:lnSpc>
                <a:spcPct val="110000"/>
              </a:lnSpc>
              <a:spcBef>
                <a:spcPts val="500"/>
              </a:spcBef>
              <a:spcAft>
                <a:spcPts val="0"/>
              </a:spcAft>
              <a:buSzPts val="1800"/>
              <a:buNone/>
              <a:defRPr sz="1800">
                <a:solidFill>
                  <a:srgbClr val="888888"/>
                </a:solidFill>
              </a:defRPr>
            </a:lvl3pPr>
            <a:lvl4pPr marL="1828800" lvl="3" indent="-228600" algn="l">
              <a:lnSpc>
                <a:spcPct val="110000"/>
              </a:lnSpc>
              <a:spcBef>
                <a:spcPts val="500"/>
              </a:spcBef>
              <a:spcAft>
                <a:spcPts val="0"/>
              </a:spcAft>
              <a:buSzPts val="1600"/>
              <a:buNone/>
              <a:defRPr sz="1600">
                <a:solidFill>
                  <a:srgbClr val="888888"/>
                </a:solidFill>
              </a:defRPr>
            </a:lvl4pPr>
            <a:lvl5pPr marL="2286000" lvl="4" indent="-228600" algn="l">
              <a:lnSpc>
                <a:spcPct val="11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8" name="Google Shape;28;p9"/>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29"/>
        <p:cNvGrpSpPr/>
        <p:nvPr/>
      </p:nvGrpSpPr>
      <p:grpSpPr>
        <a:xfrm>
          <a:off x="0" y="0"/>
          <a:ext cx="0" cy="0"/>
          <a:chOff x="0" y="0"/>
          <a:chExt cx="0" cy="0"/>
        </a:xfrm>
      </p:grpSpPr>
      <p:sp>
        <p:nvSpPr>
          <p:cNvPr id="30" name="Google Shape;30;p10"/>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B41E2D"/>
              </a:solidFill>
              <a:latin typeface="Roboto"/>
              <a:ea typeface="Roboto"/>
              <a:cs typeface="Roboto"/>
              <a:sym typeface="Roboto"/>
            </a:endParaRPr>
          </a:p>
        </p:txBody>
      </p:sp>
      <p:pic>
        <p:nvPicPr>
          <p:cNvPr id="31" name="Google Shape;31;p10"/>
          <p:cNvPicPr preferRelativeResize="0"/>
          <p:nvPr/>
        </p:nvPicPr>
        <p:blipFill rotWithShape="1">
          <a:blip r:embed="rId2">
            <a:alphaModFix/>
          </a:blip>
          <a:srcRect/>
          <a:stretch/>
        </p:blipFill>
        <p:spPr>
          <a:xfrm>
            <a:off x="4981081" y="1713947"/>
            <a:ext cx="2229838" cy="2239662"/>
          </a:xfrm>
          <a:prstGeom prst="rect">
            <a:avLst/>
          </a:prstGeom>
          <a:noFill/>
          <a:ln>
            <a:noFill/>
          </a:ln>
        </p:spPr>
      </p:pic>
      <p:pic>
        <p:nvPicPr>
          <p:cNvPr id="32" name="Google Shape;32;p10"/>
          <p:cNvPicPr preferRelativeResize="0"/>
          <p:nvPr/>
        </p:nvPicPr>
        <p:blipFill rotWithShape="1">
          <a:blip r:embed="rId3">
            <a:alphaModFix/>
          </a:blip>
          <a:srcRect r="6701"/>
          <a:stretch/>
        </p:blipFill>
        <p:spPr>
          <a:xfrm>
            <a:off x="9447349" y="0"/>
            <a:ext cx="2744651" cy="6864228"/>
          </a:xfrm>
          <a:prstGeom prst="rect">
            <a:avLst/>
          </a:prstGeom>
          <a:noFill/>
          <a:ln>
            <a:noFill/>
          </a:ln>
        </p:spPr>
      </p:pic>
      <p:pic>
        <p:nvPicPr>
          <p:cNvPr id="33" name="Google Shape;33;p10" descr="Blue text on a black background&#10;&#10;Description automatically generated"/>
          <p:cNvPicPr preferRelativeResize="0"/>
          <p:nvPr/>
        </p:nvPicPr>
        <p:blipFill rotWithShape="1">
          <a:blip r:embed="rId4">
            <a:alphaModFix/>
          </a:blip>
          <a:srcRect/>
          <a:stretch/>
        </p:blipFill>
        <p:spPr>
          <a:xfrm>
            <a:off x="999500" y="4962194"/>
            <a:ext cx="3420510" cy="763158"/>
          </a:xfrm>
          <a:prstGeom prst="rect">
            <a:avLst/>
          </a:prstGeom>
          <a:noFill/>
          <a:ln>
            <a:noFill/>
          </a:ln>
        </p:spPr>
      </p:pic>
      <p:sp>
        <p:nvSpPr>
          <p:cNvPr id="34" name="Google Shape;34;p10"/>
          <p:cNvSpPr txBox="1"/>
          <p:nvPr/>
        </p:nvSpPr>
        <p:spPr>
          <a:xfrm>
            <a:off x="946830" y="5783485"/>
            <a:ext cx="380895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b="0" i="0" u="none" strike="noStrike" cap="none">
                <a:solidFill>
                  <a:schemeClr val="dk1"/>
                </a:solidFill>
                <a:latin typeface="Roboto"/>
                <a:ea typeface="Roboto"/>
                <a:cs typeface="Roboto"/>
                <a:sym typeface="Roboto"/>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1000">
              <a:solidFill>
                <a:schemeClr val="dk1"/>
              </a:solidFill>
              <a:latin typeface="Roboto"/>
              <a:ea typeface="Roboto"/>
              <a:cs typeface="Roboto"/>
              <a:sym typeface="Roboto"/>
            </a:endParaRPr>
          </a:p>
        </p:txBody>
      </p:sp>
      <p:pic>
        <p:nvPicPr>
          <p:cNvPr id="35" name="Google Shape;35;p10" descr="A black background with orange text&#10;&#10;Description automatically generated"/>
          <p:cNvPicPr preferRelativeResize="0"/>
          <p:nvPr/>
        </p:nvPicPr>
        <p:blipFill rotWithShape="1">
          <a:blip r:embed="rId5">
            <a:alphaModFix/>
          </a:blip>
          <a:srcRect/>
          <a:stretch/>
        </p:blipFill>
        <p:spPr>
          <a:xfrm>
            <a:off x="7552129" y="4899452"/>
            <a:ext cx="2004877" cy="763159"/>
          </a:xfrm>
          <a:prstGeom prst="rect">
            <a:avLst/>
          </a:prstGeom>
          <a:noFill/>
          <a:ln>
            <a:noFill/>
          </a:ln>
        </p:spPr>
      </p:pic>
      <p:pic>
        <p:nvPicPr>
          <p:cNvPr id="36" name="Google Shape;36;p10" descr="A black and white logo&#10;&#10;Description automatically generated"/>
          <p:cNvPicPr preferRelativeResize="0"/>
          <p:nvPr/>
        </p:nvPicPr>
        <p:blipFill rotWithShape="1">
          <a:blip r:embed="rId6">
            <a:alphaModFix/>
          </a:blip>
          <a:srcRect/>
          <a:stretch/>
        </p:blipFill>
        <p:spPr>
          <a:xfrm>
            <a:off x="8479492" y="6109647"/>
            <a:ext cx="1582697" cy="346451"/>
          </a:xfrm>
          <a:prstGeom prst="rect">
            <a:avLst/>
          </a:prstGeom>
          <a:noFill/>
          <a:ln>
            <a:noFill/>
          </a:ln>
        </p:spPr>
      </p:pic>
      <p:pic>
        <p:nvPicPr>
          <p:cNvPr id="37" name="Google Shape;37;p10" descr="A red and blue logo&#10;&#10;Description automatically generated"/>
          <p:cNvPicPr preferRelativeResize="0"/>
          <p:nvPr/>
        </p:nvPicPr>
        <p:blipFill rotWithShape="1">
          <a:blip r:embed="rId7">
            <a:alphaModFix/>
          </a:blip>
          <a:srcRect/>
          <a:stretch/>
        </p:blipFill>
        <p:spPr>
          <a:xfrm>
            <a:off x="5973786" y="4962194"/>
            <a:ext cx="1215571" cy="637677"/>
          </a:xfrm>
          <a:prstGeom prst="rect">
            <a:avLst/>
          </a:prstGeom>
          <a:noFill/>
          <a:ln>
            <a:noFill/>
          </a:ln>
        </p:spPr>
      </p:pic>
      <p:pic>
        <p:nvPicPr>
          <p:cNvPr id="38" name="Google Shape;38;p10" descr="A logo with a black background&#10;&#10;Description automatically generated"/>
          <p:cNvPicPr preferRelativeResize="0"/>
          <p:nvPr/>
        </p:nvPicPr>
        <p:blipFill rotWithShape="1">
          <a:blip r:embed="rId8">
            <a:alphaModFix/>
          </a:blip>
          <a:srcRect/>
          <a:stretch/>
        </p:blipFill>
        <p:spPr>
          <a:xfrm>
            <a:off x="9807256" y="4962194"/>
            <a:ext cx="1114016" cy="661873"/>
          </a:xfrm>
          <a:prstGeom prst="rect">
            <a:avLst/>
          </a:prstGeom>
          <a:noFill/>
          <a:ln>
            <a:noFill/>
          </a:ln>
        </p:spPr>
      </p:pic>
      <p:pic>
        <p:nvPicPr>
          <p:cNvPr id="39" name="Google Shape;39;p10" descr="A blue and white logo with red triangle and white text&#10;&#10;Description automatically generated"/>
          <p:cNvPicPr preferRelativeResize="0"/>
          <p:nvPr/>
        </p:nvPicPr>
        <p:blipFill rotWithShape="1">
          <a:blip r:embed="rId9">
            <a:alphaModFix/>
          </a:blip>
          <a:srcRect/>
          <a:stretch/>
        </p:blipFill>
        <p:spPr>
          <a:xfrm>
            <a:off x="5624451" y="5886328"/>
            <a:ext cx="698669" cy="765884"/>
          </a:xfrm>
          <a:prstGeom prst="rect">
            <a:avLst/>
          </a:prstGeom>
          <a:noFill/>
          <a:ln>
            <a:noFill/>
          </a:ln>
        </p:spPr>
      </p:pic>
      <p:pic>
        <p:nvPicPr>
          <p:cNvPr id="40" name="Google Shape;40;p10" descr="A group of blue symbols&#10;&#10;Description automatically generated"/>
          <p:cNvPicPr preferRelativeResize="0"/>
          <p:nvPr/>
        </p:nvPicPr>
        <p:blipFill rotWithShape="1">
          <a:blip r:embed="rId10">
            <a:alphaModFix/>
          </a:blip>
          <a:srcRect/>
          <a:stretch/>
        </p:blipFill>
        <p:spPr>
          <a:xfrm>
            <a:off x="6680039" y="6082441"/>
            <a:ext cx="1522591" cy="373657"/>
          </a:xfrm>
          <a:prstGeom prst="rect">
            <a:avLst/>
          </a:prstGeom>
          <a:noFill/>
          <a:ln>
            <a:noFill/>
          </a:ln>
        </p:spPr>
      </p:pic>
      <p:pic>
        <p:nvPicPr>
          <p:cNvPr id="41" name="Google Shape;41;p10" descr="A logo with a sailboat in the water&#10;&#10;Description automatically generated"/>
          <p:cNvPicPr preferRelativeResize="0"/>
          <p:nvPr/>
        </p:nvPicPr>
        <p:blipFill rotWithShape="1">
          <a:blip r:embed="rId11">
            <a:alphaModFix/>
          </a:blip>
          <a:srcRect/>
          <a:stretch/>
        </p:blipFill>
        <p:spPr>
          <a:xfrm>
            <a:off x="10439060" y="5893278"/>
            <a:ext cx="771467" cy="75198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Google Shape;43;p11"/>
          <p:cNvSpPr txBox="1">
            <a:spLocks noGrp="1"/>
          </p:cNvSpPr>
          <p:nvPr>
            <p:ph type="title"/>
          </p:nvPr>
        </p:nvSpPr>
        <p:spPr>
          <a:xfrm>
            <a:off x="838200" y="1211148"/>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00"/>
              </a:buClr>
              <a:buSzPts val="4400"/>
              <a:buFont typeface="Roboto SemiBold"/>
              <a:buNone/>
              <a:defRPr>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11"/>
          <p:cNvSpPr txBox="1">
            <a:spLocks noGrp="1"/>
          </p:cNvSpPr>
          <p:nvPr>
            <p:ph type="body" idx="1"/>
          </p:nvPr>
        </p:nvSpPr>
        <p:spPr>
          <a:xfrm>
            <a:off x="838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1"/>
          <p:cNvSpPr txBox="1">
            <a:spLocks noGrp="1"/>
          </p:cNvSpPr>
          <p:nvPr>
            <p:ph type="body" idx="2"/>
          </p:nvPr>
        </p:nvSpPr>
        <p:spPr>
          <a:xfrm>
            <a:off x="6172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1"/>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12"/>
          <p:cNvSpPr txBox="1">
            <a:spLocks noGrp="1"/>
          </p:cNvSpPr>
          <p:nvPr>
            <p:ph type="title"/>
          </p:nvPr>
        </p:nvSpPr>
        <p:spPr>
          <a:xfrm>
            <a:off x="839788" y="1199042"/>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2"/>
          <p:cNvSpPr txBox="1">
            <a:spLocks noGrp="1"/>
          </p:cNvSpPr>
          <p:nvPr>
            <p:ph type="body" idx="1"/>
          </p:nvPr>
        </p:nvSpPr>
        <p:spPr>
          <a:xfrm>
            <a:off x="839788" y="2666207"/>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2"/>
          <p:cNvSpPr txBox="1">
            <a:spLocks noGrp="1"/>
          </p:cNvSpPr>
          <p:nvPr>
            <p:ph type="body" idx="2"/>
          </p:nvPr>
        </p:nvSpPr>
        <p:spPr>
          <a:xfrm>
            <a:off x="839788" y="3631721"/>
            <a:ext cx="5157787"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2"/>
          <p:cNvSpPr txBox="1">
            <a:spLocks noGrp="1"/>
          </p:cNvSpPr>
          <p:nvPr>
            <p:ph type="body" idx="3"/>
          </p:nvPr>
        </p:nvSpPr>
        <p:spPr>
          <a:xfrm>
            <a:off x="6172200" y="2666207"/>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2"/>
          <p:cNvSpPr txBox="1">
            <a:spLocks noGrp="1"/>
          </p:cNvSpPr>
          <p:nvPr>
            <p:ph type="body" idx="4"/>
          </p:nvPr>
        </p:nvSpPr>
        <p:spPr>
          <a:xfrm>
            <a:off x="6172200" y="3631721"/>
            <a:ext cx="5183188"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2"/>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3"/>
          <p:cNvSpPr txBox="1">
            <a:spLocks noGrp="1"/>
          </p:cNvSpPr>
          <p:nvPr>
            <p:ph type="title"/>
          </p:nvPr>
        </p:nvSpPr>
        <p:spPr>
          <a:xfrm>
            <a:off x="839788" y="1138687"/>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3200"/>
              <a:buFont typeface="Roboto SemiBold"/>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3"/>
          <p:cNvSpPr txBox="1">
            <a:spLocks noGrp="1"/>
          </p:cNvSpPr>
          <p:nvPr>
            <p:ph type="body" idx="1"/>
          </p:nvPr>
        </p:nvSpPr>
        <p:spPr>
          <a:xfrm>
            <a:off x="5183188" y="1138687"/>
            <a:ext cx="6172200" cy="4722363"/>
          </a:xfrm>
          <a:prstGeom prst="rect">
            <a:avLst/>
          </a:prstGeom>
          <a:noFill/>
          <a:ln>
            <a:noFill/>
          </a:ln>
        </p:spPr>
        <p:txBody>
          <a:bodyPr spcFirstLastPara="1" wrap="square" lIns="91425" tIns="45700" rIns="91425" bIns="45700" anchor="t" anchorCtr="0">
            <a:normAutofit/>
          </a:bodyPr>
          <a:lstStyle>
            <a:lvl1pPr marL="457200" lvl="0" indent="-431800" algn="l">
              <a:lnSpc>
                <a:spcPct val="110000"/>
              </a:lnSpc>
              <a:spcBef>
                <a:spcPts val="1000"/>
              </a:spcBef>
              <a:spcAft>
                <a:spcPts val="0"/>
              </a:spcAft>
              <a:buSzPts val="3200"/>
              <a:buChar char="•"/>
              <a:defRPr sz="3200"/>
            </a:lvl1pPr>
            <a:lvl2pPr marL="914400" lvl="1" indent="-406400" algn="l">
              <a:lnSpc>
                <a:spcPct val="110000"/>
              </a:lnSpc>
              <a:spcBef>
                <a:spcPts val="500"/>
              </a:spcBef>
              <a:spcAft>
                <a:spcPts val="0"/>
              </a:spcAft>
              <a:buSzPts val="2800"/>
              <a:buChar char="•"/>
              <a:defRPr sz="2800"/>
            </a:lvl2pPr>
            <a:lvl3pPr marL="1371600" lvl="2" indent="-381000" algn="l">
              <a:lnSpc>
                <a:spcPct val="110000"/>
              </a:lnSpc>
              <a:spcBef>
                <a:spcPts val="500"/>
              </a:spcBef>
              <a:spcAft>
                <a:spcPts val="0"/>
              </a:spcAft>
              <a:buSzPts val="2400"/>
              <a:buChar char="•"/>
              <a:defRPr sz="2400"/>
            </a:lvl3pPr>
            <a:lvl4pPr marL="1828800" lvl="3" indent="-355600" algn="l">
              <a:lnSpc>
                <a:spcPct val="110000"/>
              </a:lnSpc>
              <a:spcBef>
                <a:spcPts val="500"/>
              </a:spcBef>
              <a:spcAft>
                <a:spcPts val="0"/>
              </a:spcAft>
              <a:buSzPts val="2000"/>
              <a:buChar char="•"/>
              <a:defRPr sz="2000"/>
            </a:lvl4pPr>
            <a:lvl5pPr marL="2286000" lvl="4" indent="-355600" algn="l">
              <a:lnSpc>
                <a:spcPct val="11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3"/>
          <p:cNvSpPr txBox="1">
            <a:spLocks noGrp="1"/>
          </p:cNvSpPr>
          <p:nvPr>
            <p:ph type="body" idx="2"/>
          </p:nvPr>
        </p:nvSpPr>
        <p:spPr>
          <a:xfrm>
            <a:off x="839788" y="2889849"/>
            <a:ext cx="3932237" cy="297913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3"/>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
        <p:cNvGrpSpPr/>
        <p:nvPr/>
      </p:nvGrpSpPr>
      <p:grpSpPr>
        <a:xfrm>
          <a:off x="0" y="0"/>
          <a:ext cx="0" cy="0"/>
          <a:chOff x="0" y="0"/>
          <a:chExt cx="0" cy="0"/>
        </a:xfrm>
      </p:grpSpPr>
      <p:sp>
        <p:nvSpPr>
          <p:cNvPr id="60" name="Google Shape;60;p14"/>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sp>
        <p:nvSpPr>
          <p:cNvPr id="61" name="Google Shape;61;p14"/>
          <p:cNvSpPr txBox="1">
            <a:spLocks noGrp="1"/>
          </p:cNvSpPr>
          <p:nvPr>
            <p:ph type="title"/>
          </p:nvPr>
        </p:nvSpPr>
        <p:spPr>
          <a:xfrm>
            <a:off x="839788" y="1121434"/>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B41E2D"/>
              </a:buClr>
              <a:buSzPts val="3200"/>
              <a:buFont typeface="Roboto SemiBold"/>
              <a:buNone/>
              <a:defRPr sz="32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14"/>
          <p:cNvSpPr txBox="1">
            <a:spLocks noGrp="1"/>
          </p:cNvSpPr>
          <p:nvPr>
            <p:ph type="body" idx="1"/>
          </p:nvPr>
        </p:nvSpPr>
        <p:spPr>
          <a:xfrm>
            <a:off x="839788" y="2829464"/>
            <a:ext cx="3932237" cy="303952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14"/>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rgbClr val="B41E2D"/>
                </a:solidFill>
                <a:latin typeface="Roboto"/>
                <a:ea typeface="Roboto"/>
                <a:cs typeface="Roboto"/>
                <a:sym typeface="Roboto"/>
              </a:defRPr>
            </a:lvl1pPr>
            <a:lvl2pPr marL="0" lvl="1" indent="0" algn="r">
              <a:spcBef>
                <a:spcPts val="0"/>
              </a:spcBef>
              <a:buNone/>
              <a:defRPr sz="900">
                <a:solidFill>
                  <a:srgbClr val="B41E2D"/>
                </a:solidFill>
                <a:latin typeface="Roboto"/>
                <a:ea typeface="Roboto"/>
                <a:cs typeface="Roboto"/>
                <a:sym typeface="Roboto"/>
              </a:defRPr>
            </a:lvl2pPr>
            <a:lvl3pPr marL="0" lvl="2" indent="0" algn="r">
              <a:spcBef>
                <a:spcPts val="0"/>
              </a:spcBef>
              <a:buNone/>
              <a:defRPr sz="900">
                <a:solidFill>
                  <a:srgbClr val="B41E2D"/>
                </a:solidFill>
                <a:latin typeface="Roboto"/>
                <a:ea typeface="Roboto"/>
                <a:cs typeface="Roboto"/>
                <a:sym typeface="Roboto"/>
              </a:defRPr>
            </a:lvl3pPr>
            <a:lvl4pPr marL="0" lvl="3" indent="0" algn="r">
              <a:spcBef>
                <a:spcPts val="0"/>
              </a:spcBef>
              <a:buNone/>
              <a:defRPr sz="900">
                <a:solidFill>
                  <a:srgbClr val="B41E2D"/>
                </a:solidFill>
                <a:latin typeface="Roboto"/>
                <a:ea typeface="Roboto"/>
                <a:cs typeface="Roboto"/>
                <a:sym typeface="Roboto"/>
              </a:defRPr>
            </a:lvl4pPr>
            <a:lvl5pPr marL="0" lvl="4" indent="0" algn="r">
              <a:spcBef>
                <a:spcPts val="0"/>
              </a:spcBef>
              <a:buNone/>
              <a:defRPr sz="900">
                <a:solidFill>
                  <a:srgbClr val="B41E2D"/>
                </a:solidFill>
                <a:latin typeface="Roboto"/>
                <a:ea typeface="Roboto"/>
                <a:cs typeface="Roboto"/>
                <a:sym typeface="Roboto"/>
              </a:defRPr>
            </a:lvl5pPr>
            <a:lvl6pPr marL="0" lvl="5" indent="0" algn="r">
              <a:spcBef>
                <a:spcPts val="0"/>
              </a:spcBef>
              <a:buNone/>
              <a:defRPr sz="900">
                <a:solidFill>
                  <a:srgbClr val="B41E2D"/>
                </a:solidFill>
                <a:latin typeface="Roboto"/>
                <a:ea typeface="Roboto"/>
                <a:cs typeface="Roboto"/>
                <a:sym typeface="Roboto"/>
              </a:defRPr>
            </a:lvl6pPr>
            <a:lvl7pPr marL="0" lvl="6" indent="0" algn="r">
              <a:spcBef>
                <a:spcPts val="0"/>
              </a:spcBef>
              <a:buNone/>
              <a:defRPr sz="900">
                <a:solidFill>
                  <a:srgbClr val="B41E2D"/>
                </a:solidFill>
                <a:latin typeface="Roboto"/>
                <a:ea typeface="Roboto"/>
                <a:cs typeface="Roboto"/>
                <a:sym typeface="Roboto"/>
              </a:defRPr>
            </a:lvl7pPr>
            <a:lvl8pPr marL="0" lvl="7" indent="0" algn="r">
              <a:spcBef>
                <a:spcPts val="0"/>
              </a:spcBef>
              <a:buNone/>
              <a:defRPr sz="900">
                <a:solidFill>
                  <a:srgbClr val="B41E2D"/>
                </a:solidFill>
                <a:latin typeface="Roboto"/>
                <a:ea typeface="Roboto"/>
                <a:cs typeface="Roboto"/>
                <a:sym typeface="Roboto"/>
              </a:defRPr>
            </a:lvl8pPr>
            <a:lvl9pPr marL="0" lvl="8" indent="0" algn="r">
              <a:spcBef>
                <a:spcPts val="0"/>
              </a:spcBef>
              <a:buNone/>
              <a:defRPr sz="900">
                <a:solidFill>
                  <a:srgbClr val="B41E2D"/>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64" name="Google Shape;64;p14"/>
          <p:cNvPicPr preferRelativeResize="0"/>
          <p:nvPr/>
        </p:nvPicPr>
        <p:blipFill rotWithShape="1">
          <a:blip r:embed="rId2">
            <a:alphaModFix/>
          </a:blip>
          <a:srcRect/>
          <a:stretch/>
        </p:blipFill>
        <p:spPr>
          <a:xfrm>
            <a:off x="839788" y="200717"/>
            <a:ext cx="716842" cy="720000"/>
          </a:xfrm>
          <a:prstGeom prst="rect">
            <a:avLst/>
          </a:prstGeom>
          <a:noFill/>
          <a:ln>
            <a:noFill/>
          </a:ln>
        </p:spPr>
      </p:pic>
      <p:pic>
        <p:nvPicPr>
          <p:cNvPr id="65" name="Google Shape;65;p14"/>
          <p:cNvPicPr preferRelativeResize="0"/>
          <p:nvPr/>
        </p:nvPicPr>
        <p:blipFill rotWithShape="1">
          <a:blip r:embed="rId3">
            <a:alphaModFix/>
          </a:blip>
          <a:srcRect r="6701"/>
          <a:stretch/>
        </p:blipFill>
        <p:spPr>
          <a:xfrm>
            <a:off x="9447349" y="0"/>
            <a:ext cx="2744651" cy="6864228"/>
          </a:xfrm>
          <a:prstGeom prst="rect">
            <a:avLst/>
          </a:prstGeom>
          <a:noFill/>
          <a:ln>
            <a:noFill/>
          </a:ln>
        </p:spPr>
      </p:pic>
      <p:sp>
        <p:nvSpPr>
          <p:cNvPr id="66" name="Google Shape;66;p14"/>
          <p:cNvSpPr>
            <a:spLocks noGrp="1"/>
          </p:cNvSpPr>
          <p:nvPr>
            <p:ph type="pic" idx="2"/>
          </p:nvPr>
        </p:nvSpPr>
        <p:spPr>
          <a:xfrm>
            <a:off x="5183188" y="1121434"/>
            <a:ext cx="6172200" cy="4739616"/>
          </a:xfrm>
          <a:prstGeom prst="rect">
            <a:avLst/>
          </a:prstGeom>
          <a:noFill/>
          <a:ln>
            <a:noFill/>
          </a:ln>
        </p:spPr>
      </p:sp>
      <p:pic>
        <p:nvPicPr>
          <p:cNvPr id="67" name="Google Shape;67;p14" descr="Blue text on a black background&#10;&#10;Description automatically generated"/>
          <p:cNvPicPr preferRelativeResize="0"/>
          <p:nvPr/>
        </p:nvPicPr>
        <p:blipFill rotWithShape="1">
          <a:blip r:embed="rId4">
            <a:alphaModFix/>
          </a:blip>
          <a:srcRect/>
          <a:stretch/>
        </p:blipFill>
        <p:spPr>
          <a:xfrm>
            <a:off x="820948" y="6243107"/>
            <a:ext cx="2226636" cy="49679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6"/>
          <p:cNvSpPr/>
          <p:nvPr/>
        </p:nvSpPr>
        <p:spPr>
          <a:xfrm>
            <a:off x="0" y="1"/>
            <a:ext cx="12192000" cy="6858004"/>
          </a:xfrm>
          <a:prstGeom prst="rect">
            <a:avLst/>
          </a:prstGeom>
          <a:solidFill>
            <a:srgbClr val="B41E2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595959"/>
              </a:solidFill>
              <a:latin typeface="Avenir"/>
              <a:ea typeface="Avenir"/>
              <a:cs typeface="Avenir"/>
              <a:sym typeface="Avenir"/>
            </a:endParaRPr>
          </a:p>
        </p:txBody>
      </p:sp>
      <p:pic>
        <p:nvPicPr>
          <p:cNvPr id="7" name="Google Shape;7;p6"/>
          <p:cNvPicPr preferRelativeResize="0"/>
          <p:nvPr/>
        </p:nvPicPr>
        <p:blipFill rotWithShape="1">
          <a:blip r:embed="rId10">
            <a:alphaModFix/>
          </a:blip>
          <a:srcRect r="5974"/>
          <a:stretch/>
        </p:blipFill>
        <p:spPr>
          <a:xfrm>
            <a:off x="9612702" y="228600"/>
            <a:ext cx="2579298" cy="6400800"/>
          </a:xfrm>
          <a:prstGeom prst="rect">
            <a:avLst/>
          </a:prstGeom>
          <a:noFill/>
          <a:ln>
            <a:noFill/>
          </a:ln>
        </p:spPr>
      </p:pic>
      <p:sp>
        <p:nvSpPr>
          <p:cNvPr id="8" name="Google Shape;8;p6"/>
          <p:cNvSpPr txBox="1">
            <a:spLocks noGrp="1"/>
          </p:cNvSpPr>
          <p:nvPr>
            <p:ph type="title"/>
          </p:nvPr>
        </p:nvSpPr>
        <p:spPr>
          <a:xfrm>
            <a:off x="838200" y="1141443"/>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chemeClr val="lt1"/>
              </a:buClr>
              <a:buSzPts val="4400"/>
              <a:buFont typeface="Roboto SemiBold"/>
              <a:buNone/>
              <a:defRPr sz="4400" b="1" i="0" u="none" strike="noStrike" cap="none">
                <a:solidFill>
                  <a:schemeClr val="lt1"/>
                </a:solidFill>
                <a:latin typeface="Roboto SemiBold"/>
                <a:ea typeface="Roboto SemiBold"/>
                <a:cs typeface="Roboto SemiBold"/>
                <a:sym typeface="Roboto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 name="Google Shape;9;p6"/>
          <p:cNvSpPr txBox="1">
            <a:spLocks noGrp="1"/>
          </p:cNvSpPr>
          <p:nvPr>
            <p:ph type="body" idx="1"/>
          </p:nvPr>
        </p:nvSpPr>
        <p:spPr>
          <a:xfrm>
            <a:off x="838200" y="2613805"/>
            <a:ext cx="10515600" cy="341606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10000"/>
              </a:lnSpc>
              <a:spcBef>
                <a:spcPts val="1000"/>
              </a:spcBef>
              <a:spcAft>
                <a:spcPts val="0"/>
              </a:spcAft>
              <a:buClr>
                <a:srgbClr val="520006"/>
              </a:buClr>
              <a:buSzPts val="2800"/>
              <a:buFont typeface="Arial"/>
              <a:buChar char="•"/>
              <a:defRPr sz="2800" b="0" i="0" u="none" strike="noStrike" cap="none">
                <a:solidFill>
                  <a:schemeClr val="lt1"/>
                </a:solidFill>
                <a:latin typeface="Roboto"/>
                <a:ea typeface="Roboto"/>
                <a:cs typeface="Roboto"/>
                <a:sym typeface="Roboto"/>
              </a:defRPr>
            </a:lvl1pPr>
            <a:lvl2pPr marL="914400" marR="0" lvl="1" indent="-381000" algn="l" rtl="0">
              <a:lnSpc>
                <a:spcPct val="110000"/>
              </a:lnSpc>
              <a:spcBef>
                <a:spcPts val="500"/>
              </a:spcBef>
              <a:spcAft>
                <a:spcPts val="0"/>
              </a:spcAft>
              <a:buClr>
                <a:srgbClr val="520006"/>
              </a:buClr>
              <a:buSzPts val="2400"/>
              <a:buFont typeface="Arial"/>
              <a:buChar char="•"/>
              <a:defRPr sz="2400" b="0" i="0" u="none" strike="noStrike" cap="none">
                <a:solidFill>
                  <a:schemeClr val="lt1"/>
                </a:solidFill>
                <a:latin typeface="Roboto"/>
                <a:ea typeface="Roboto"/>
                <a:cs typeface="Roboto"/>
                <a:sym typeface="Roboto"/>
              </a:defRPr>
            </a:lvl2pPr>
            <a:lvl3pPr marL="1371600" marR="0" lvl="2" indent="-355600" algn="l" rtl="0">
              <a:lnSpc>
                <a:spcPct val="110000"/>
              </a:lnSpc>
              <a:spcBef>
                <a:spcPts val="500"/>
              </a:spcBef>
              <a:spcAft>
                <a:spcPts val="0"/>
              </a:spcAft>
              <a:buClr>
                <a:srgbClr val="520006"/>
              </a:buClr>
              <a:buSzPts val="2000"/>
              <a:buFont typeface="Arial"/>
              <a:buChar char="•"/>
              <a:defRPr sz="2000" b="0" i="0" u="none" strike="noStrike" cap="none">
                <a:solidFill>
                  <a:schemeClr val="lt1"/>
                </a:solidFill>
                <a:latin typeface="Roboto"/>
                <a:ea typeface="Roboto"/>
                <a:cs typeface="Roboto"/>
                <a:sym typeface="Roboto"/>
              </a:defRPr>
            </a:lvl3pPr>
            <a:lvl4pPr marL="1828800" marR="0" lvl="3"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4pPr>
            <a:lvl5pPr marL="2286000" marR="0" lvl="4"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0" name="Google Shape;10;p6"/>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lt1"/>
                </a:solidFill>
                <a:latin typeface="Roboto"/>
                <a:ea typeface="Roboto"/>
                <a:cs typeface="Roboto"/>
                <a:sym typeface="Roboto"/>
              </a:defRPr>
            </a:lvl1pPr>
            <a:lvl2pPr marL="0" marR="0" lvl="1" indent="0" algn="r" rtl="0">
              <a:spcBef>
                <a:spcPts val="0"/>
              </a:spcBef>
              <a:buNone/>
              <a:defRPr sz="900" b="0" i="0" u="none" strike="noStrike" cap="none">
                <a:solidFill>
                  <a:schemeClr val="lt1"/>
                </a:solidFill>
                <a:latin typeface="Roboto"/>
                <a:ea typeface="Roboto"/>
                <a:cs typeface="Roboto"/>
                <a:sym typeface="Roboto"/>
              </a:defRPr>
            </a:lvl2pPr>
            <a:lvl3pPr marL="0" marR="0" lvl="2" indent="0" algn="r" rtl="0">
              <a:spcBef>
                <a:spcPts val="0"/>
              </a:spcBef>
              <a:buNone/>
              <a:defRPr sz="900" b="0" i="0" u="none" strike="noStrike" cap="none">
                <a:solidFill>
                  <a:schemeClr val="lt1"/>
                </a:solidFill>
                <a:latin typeface="Roboto"/>
                <a:ea typeface="Roboto"/>
                <a:cs typeface="Roboto"/>
                <a:sym typeface="Roboto"/>
              </a:defRPr>
            </a:lvl3pPr>
            <a:lvl4pPr marL="0" marR="0" lvl="3" indent="0" algn="r" rtl="0">
              <a:spcBef>
                <a:spcPts val="0"/>
              </a:spcBef>
              <a:buNone/>
              <a:defRPr sz="900" b="0" i="0" u="none" strike="noStrike" cap="none">
                <a:solidFill>
                  <a:schemeClr val="lt1"/>
                </a:solidFill>
                <a:latin typeface="Roboto"/>
                <a:ea typeface="Roboto"/>
                <a:cs typeface="Roboto"/>
                <a:sym typeface="Roboto"/>
              </a:defRPr>
            </a:lvl4pPr>
            <a:lvl5pPr marL="0" marR="0" lvl="4" indent="0" algn="r" rtl="0">
              <a:spcBef>
                <a:spcPts val="0"/>
              </a:spcBef>
              <a:buNone/>
              <a:defRPr sz="900" b="0" i="0" u="none" strike="noStrike" cap="none">
                <a:solidFill>
                  <a:schemeClr val="lt1"/>
                </a:solidFill>
                <a:latin typeface="Roboto"/>
                <a:ea typeface="Roboto"/>
                <a:cs typeface="Roboto"/>
                <a:sym typeface="Roboto"/>
              </a:defRPr>
            </a:lvl5pPr>
            <a:lvl6pPr marL="0" marR="0" lvl="5" indent="0" algn="r" rtl="0">
              <a:spcBef>
                <a:spcPts val="0"/>
              </a:spcBef>
              <a:buNone/>
              <a:defRPr sz="900" b="0" i="0" u="none" strike="noStrike" cap="none">
                <a:solidFill>
                  <a:schemeClr val="lt1"/>
                </a:solidFill>
                <a:latin typeface="Roboto"/>
                <a:ea typeface="Roboto"/>
                <a:cs typeface="Roboto"/>
                <a:sym typeface="Roboto"/>
              </a:defRPr>
            </a:lvl6pPr>
            <a:lvl7pPr marL="0" marR="0" lvl="6" indent="0" algn="r" rtl="0">
              <a:spcBef>
                <a:spcPts val="0"/>
              </a:spcBef>
              <a:buNone/>
              <a:defRPr sz="900" b="0" i="0" u="none" strike="noStrike" cap="none">
                <a:solidFill>
                  <a:schemeClr val="lt1"/>
                </a:solidFill>
                <a:latin typeface="Roboto"/>
                <a:ea typeface="Roboto"/>
                <a:cs typeface="Roboto"/>
                <a:sym typeface="Roboto"/>
              </a:defRPr>
            </a:lvl7pPr>
            <a:lvl8pPr marL="0" marR="0" lvl="7" indent="0" algn="r" rtl="0">
              <a:spcBef>
                <a:spcPts val="0"/>
              </a:spcBef>
              <a:buNone/>
              <a:defRPr sz="900" b="0" i="0" u="none" strike="noStrike" cap="none">
                <a:solidFill>
                  <a:schemeClr val="lt1"/>
                </a:solidFill>
                <a:latin typeface="Roboto"/>
                <a:ea typeface="Roboto"/>
                <a:cs typeface="Roboto"/>
                <a:sym typeface="Roboto"/>
              </a:defRPr>
            </a:lvl8pPr>
            <a:lvl9pPr marL="0" marR="0" lvl="8" indent="0" algn="r" rtl="0">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11" name="Google Shape;11;p6"/>
          <p:cNvPicPr preferRelativeResize="0"/>
          <p:nvPr/>
        </p:nvPicPr>
        <p:blipFill rotWithShape="1">
          <a:blip r:embed="rId11">
            <a:alphaModFix/>
          </a:blip>
          <a:srcRect/>
          <a:stretch/>
        </p:blipFill>
        <p:spPr>
          <a:xfrm>
            <a:off x="838200" y="186072"/>
            <a:ext cx="716842" cy="720000"/>
          </a:xfrm>
          <a:prstGeom prst="rect">
            <a:avLst/>
          </a:prstGeom>
          <a:noFill/>
          <a:ln>
            <a:noFill/>
          </a:ln>
        </p:spPr>
      </p:pic>
      <p:pic>
        <p:nvPicPr>
          <p:cNvPr id="12" name="Google Shape;12;p6" descr="A black background with white text&#10;&#10;Description automatically generated"/>
          <p:cNvPicPr preferRelativeResize="0"/>
          <p:nvPr/>
        </p:nvPicPr>
        <p:blipFill rotWithShape="1">
          <a:blip r:embed="rId12">
            <a:alphaModFix/>
          </a:blip>
          <a:srcRect/>
          <a:stretch/>
        </p:blipFill>
        <p:spPr>
          <a:xfrm>
            <a:off x="803696" y="6243107"/>
            <a:ext cx="2212676" cy="49367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p>
            <a:pPr lvl="0"/>
            <a:r>
              <a:rPr lang="en-US" dirty="0" err="1"/>
              <a:t>Kapalı</a:t>
            </a:r>
            <a:r>
              <a:rPr lang="en-US" dirty="0"/>
              <a:t> </a:t>
            </a:r>
            <a:r>
              <a:rPr lang="en-US" dirty="0" err="1"/>
              <a:t>Döngü</a:t>
            </a:r>
            <a:r>
              <a:rPr lang="en-US" dirty="0"/>
              <a:t> </a:t>
            </a:r>
            <a:r>
              <a:rPr lang="en-US" dirty="0" err="1"/>
              <a:t>İletişim</a:t>
            </a:r>
            <a:endParaRPr dirty="0"/>
          </a:p>
        </p:txBody>
      </p:sp>
      <p:sp>
        <p:nvSpPr>
          <p:cNvPr id="73" name="Google Shape;73;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en-US" dirty="0" err="1"/>
              <a:t>Senaryo</a:t>
            </a:r>
            <a:r>
              <a:rPr lang="en-US" dirty="0"/>
              <a:t> </a:t>
            </a:r>
            <a:r>
              <a:rPr lang="en-US" dirty="0" err="1"/>
              <a:t>Sayfası</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2"/>
          <p:cNvSpPr txBox="1">
            <a:spLocks noGrp="1"/>
          </p:cNvSpPr>
          <p:nvPr>
            <p:ph type="title"/>
          </p:nvPr>
        </p:nvSpPr>
        <p:spPr>
          <a:xfrm>
            <a:off x="838200" y="2766218"/>
            <a:ext cx="10515600" cy="1325563"/>
          </a:xfrm>
          <a:prstGeom prst="rect">
            <a:avLst/>
          </a:prstGeom>
          <a:noFill/>
          <a:ln>
            <a:noFill/>
          </a:ln>
        </p:spPr>
        <p:txBody>
          <a:bodyPr spcFirstLastPara="1" wrap="square" lIns="91425" tIns="45700" rIns="91425" bIns="45700" anchor="ctr" anchorCtr="0">
            <a:noAutofit/>
          </a:bodyPr>
          <a:lstStyle/>
          <a:p>
            <a:pPr lvl="0">
              <a:buSzPts val="2800"/>
            </a:pPr>
            <a:r>
              <a:rPr lang="en-US" sz="2800" dirty="0"/>
              <a:t>Bir </a:t>
            </a:r>
            <a:r>
              <a:rPr lang="en-US" sz="2800" dirty="0" err="1"/>
              <a:t>gece</a:t>
            </a:r>
            <a:r>
              <a:rPr lang="en-US" sz="2800" dirty="0"/>
              <a:t> </a:t>
            </a:r>
            <a:r>
              <a:rPr lang="en-US" sz="2800" dirty="0" err="1"/>
              <a:t>sel</a:t>
            </a:r>
            <a:r>
              <a:rPr lang="en-US" sz="2800" dirty="0"/>
              <a:t> </a:t>
            </a:r>
            <a:r>
              <a:rPr lang="en-US" sz="2800" dirty="0" err="1"/>
              <a:t>müdahalesi</a:t>
            </a:r>
            <a:r>
              <a:rPr lang="en-US" sz="2800" dirty="0"/>
              <a:t> </a:t>
            </a:r>
            <a:r>
              <a:rPr lang="en-US" sz="2800" dirty="0" err="1"/>
              <a:t>sırasında</a:t>
            </a:r>
            <a:r>
              <a:rPr lang="en-US" sz="2800" dirty="0"/>
              <a:t>, </a:t>
            </a:r>
            <a:r>
              <a:rPr lang="tr-TR" sz="2800" dirty="0"/>
              <a:t>o</a:t>
            </a:r>
            <a:r>
              <a:rPr lang="en-US" sz="2800" dirty="0"/>
              <a:t>lay </a:t>
            </a:r>
            <a:r>
              <a:rPr lang="tr-TR" sz="2800" dirty="0"/>
              <a:t>k</a:t>
            </a:r>
            <a:r>
              <a:rPr lang="en-US" sz="2800" dirty="0" err="1"/>
              <a:t>omutanı</a:t>
            </a:r>
            <a:r>
              <a:rPr lang="en-US" sz="2800" dirty="0"/>
              <a:t> </a:t>
            </a:r>
            <a:r>
              <a:rPr lang="en-US" sz="2800" dirty="0" err="1"/>
              <a:t>ekibe</a:t>
            </a:r>
            <a:r>
              <a:rPr lang="en-US" sz="2800" dirty="0"/>
              <a:t> </a:t>
            </a:r>
            <a:r>
              <a:rPr lang="en-US" sz="2800" dirty="0" err="1"/>
              <a:t>şöyle</a:t>
            </a:r>
            <a:r>
              <a:rPr lang="en-US" sz="2800" dirty="0"/>
              <a:t> der: “Alanı </a:t>
            </a:r>
            <a:r>
              <a:rPr lang="en-US" sz="2800" dirty="0" err="1"/>
              <a:t>güvenli</a:t>
            </a:r>
            <a:r>
              <a:rPr lang="en-US" sz="2800" dirty="0"/>
              <a:t> hale </a:t>
            </a:r>
            <a:r>
              <a:rPr lang="en-US" sz="2800" dirty="0" err="1"/>
              <a:t>getirin</a:t>
            </a:r>
            <a:r>
              <a:rPr lang="en-US" sz="2800" dirty="0"/>
              <a:t> </a:t>
            </a:r>
            <a:r>
              <a:rPr lang="en-US" sz="2800" dirty="0" err="1"/>
              <a:t>ve</a:t>
            </a:r>
            <a:r>
              <a:rPr lang="en-US" sz="2800" dirty="0"/>
              <a:t> </a:t>
            </a:r>
            <a:r>
              <a:rPr lang="en-US" sz="2800" dirty="0" err="1"/>
              <a:t>kurbanları</a:t>
            </a:r>
            <a:r>
              <a:rPr lang="en-US" sz="2800" dirty="0"/>
              <a:t> </a:t>
            </a:r>
            <a:r>
              <a:rPr lang="en-US" sz="2800" dirty="0" err="1"/>
              <a:t>taşıyın</a:t>
            </a:r>
            <a:r>
              <a:rPr lang="en-US" sz="2800" dirty="0"/>
              <a:t>”. </a:t>
            </a:r>
            <a:r>
              <a:rPr lang="en-US" sz="2800" dirty="0" err="1"/>
              <a:t>Mesaj</a:t>
            </a:r>
            <a:r>
              <a:rPr lang="en-US" sz="2800" dirty="0"/>
              <a:t> net </a:t>
            </a:r>
            <a:r>
              <a:rPr lang="en-US" sz="2800" dirty="0" err="1"/>
              <a:t>değildir</a:t>
            </a:r>
            <a:r>
              <a:rPr lang="en-US" sz="2800" dirty="0"/>
              <a:t>. </a:t>
            </a:r>
            <a:r>
              <a:rPr lang="en-US" sz="2800" dirty="0" err="1"/>
              <a:t>İki</a:t>
            </a:r>
            <a:r>
              <a:rPr lang="en-US" sz="2800" dirty="0"/>
              <a:t> </a:t>
            </a:r>
            <a:r>
              <a:rPr lang="en-US" sz="2800" dirty="0" err="1"/>
              <a:t>ekip</a:t>
            </a:r>
            <a:r>
              <a:rPr lang="en-US" sz="2800" dirty="0"/>
              <a:t> </a:t>
            </a:r>
            <a:r>
              <a:rPr lang="en-US" sz="2800" dirty="0" err="1"/>
              <a:t>aynı</a:t>
            </a:r>
            <a:r>
              <a:rPr lang="en-US" sz="2800" dirty="0"/>
              <a:t> </a:t>
            </a:r>
            <a:r>
              <a:rPr lang="en-US" sz="2800" dirty="0" err="1"/>
              <a:t>yere</a:t>
            </a:r>
            <a:r>
              <a:rPr lang="en-US" sz="2800" dirty="0"/>
              <a:t> </a:t>
            </a:r>
            <a:r>
              <a:rPr lang="en-US" sz="2800" dirty="0" err="1"/>
              <a:t>giderken</a:t>
            </a:r>
            <a:r>
              <a:rPr lang="en-US" sz="2800" dirty="0"/>
              <a:t>, </a:t>
            </a:r>
            <a:r>
              <a:rPr lang="en-US" sz="2800" dirty="0" err="1"/>
              <a:t>başka</a:t>
            </a:r>
            <a:r>
              <a:rPr lang="en-US" sz="2800" dirty="0"/>
              <a:t> </a:t>
            </a:r>
            <a:r>
              <a:rPr lang="en-US" sz="2800" dirty="0" err="1"/>
              <a:t>bir</a:t>
            </a:r>
            <a:r>
              <a:rPr lang="en-US" sz="2800" dirty="0"/>
              <a:t> </a:t>
            </a:r>
            <a:r>
              <a:rPr lang="en-US" sz="2800" dirty="0" err="1"/>
              <a:t>bölge</a:t>
            </a:r>
            <a:r>
              <a:rPr lang="en-US" sz="2800" dirty="0"/>
              <a:t> </a:t>
            </a:r>
            <a:r>
              <a:rPr lang="en-US" sz="2800" dirty="0" err="1"/>
              <a:t>desteksiz</a:t>
            </a:r>
            <a:r>
              <a:rPr lang="en-US" sz="2800" dirty="0"/>
              <a:t> </a:t>
            </a:r>
            <a:r>
              <a:rPr lang="en-US" sz="2800" dirty="0" err="1"/>
              <a:t>kalır</a:t>
            </a:r>
            <a:r>
              <a:rPr lang="en-US" sz="2800" dirty="0"/>
              <a:t>. </a:t>
            </a:r>
            <a:r>
              <a:rPr lang="en-US" sz="2800" dirty="0" err="1"/>
              <a:t>Telsiz</a:t>
            </a:r>
            <a:r>
              <a:rPr lang="en-US" sz="2800" dirty="0"/>
              <a:t> </a:t>
            </a:r>
            <a:r>
              <a:rPr lang="en-US" sz="2800" dirty="0" err="1"/>
              <a:t>trafiği</a:t>
            </a:r>
            <a:r>
              <a:rPr lang="en-US" sz="2800" dirty="0"/>
              <a:t> </a:t>
            </a:r>
            <a:r>
              <a:rPr lang="en-US" sz="2800" dirty="0" err="1"/>
              <a:t>artar</a:t>
            </a:r>
            <a:r>
              <a:rPr lang="en-US" sz="2800" dirty="0"/>
              <a:t>, </a:t>
            </a:r>
            <a:r>
              <a:rPr lang="en-US" sz="2800" dirty="0" err="1"/>
              <a:t>hayal</a:t>
            </a:r>
            <a:r>
              <a:rPr lang="en-US" sz="2800" dirty="0"/>
              <a:t> </a:t>
            </a:r>
            <a:r>
              <a:rPr lang="en-US" sz="2800" dirty="0" err="1"/>
              <a:t>kırıklığı</a:t>
            </a:r>
            <a:r>
              <a:rPr lang="en-US" sz="2800" dirty="0"/>
              <a:t> </a:t>
            </a:r>
            <a:r>
              <a:rPr lang="en-US" sz="2800" dirty="0" err="1"/>
              <a:t>büyür</a:t>
            </a:r>
            <a:r>
              <a:rPr lang="en-US" sz="2800" dirty="0"/>
              <a:t> </a:t>
            </a:r>
            <a:r>
              <a:rPr lang="en-US" sz="2800" dirty="0" err="1"/>
              <a:t>ve</a:t>
            </a:r>
            <a:r>
              <a:rPr lang="en-US" sz="2800" dirty="0"/>
              <a:t> </a:t>
            </a:r>
            <a:r>
              <a:rPr lang="en-US" sz="2800" dirty="0" err="1"/>
              <a:t>güvenlik</a:t>
            </a:r>
            <a:r>
              <a:rPr lang="en-US" sz="2800" dirty="0"/>
              <a:t> </a:t>
            </a:r>
            <a:r>
              <a:rPr lang="en-US" sz="2800" dirty="0" err="1"/>
              <a:t>riskleri</a:t>
            </a:r>
            <a:r>
              <a:rPr lang="en-US" sz="2800" dirty="0"/>
              <a:t> </a:t>
            </a:r>
            <a:r>
              <a:rPr lang="en-US" sz="2800" dirty="0" err="1"/>
              <a:t>artar</a:t>
            </a:r>
            <a:r>
              <a:rPr lang="en-US" sz="2800" dirty="0"/>
              <a:t>.</a:t>
            </a:r>
            <a:br>
              <a:rPr lang="en-US" sz="2800" dirty="0"/>
            </a:br>
            <a:r>
              <a:rPr lang="en-US" dirty="0">
                <a:solidFill>
                  <a:schemeClr val="dk1"/>
                </a:solidFill>
              </a:rPr>
              <a:t/>
            </a:r>
            <a:br>
              <a:rPr lang="en-US" dirty="0">
                <a:solidFill>
                  <a:schemeClr val="dk1"/>
                </a:solidFill>
              </a:rPr>
            </a:br>
            <a:r>
              <a:rPr lang="en-US" sz="2800" dirty="0"/>
              <a:t>Bir </a:t>
            </a:r>
            <a:r>
              <a:rPr lang="en-US" sz="2800" dirty="0" err="1"/>
              <a:t>takım</a:t>
            </a:r>
            <a:r>
              <a:rPr lang="en-US" sz="2800" dirty="0"/>
              <a:t> </a:t>
            </a:r>
            <a:r>
              <a:rPr lang="en-US" sz="2800" dirty="0" err="1"/>
              <a:t>lideri</a:t>
            </a:r>
            <a:r>
              <a:rPr lang="en-US" sz="2800" dirty="0"/>
              <a:t> </a:t>
            </a:r>
            <a:r>
              <a:rPr lang="en-US" sz="2800" dirty="0" err="1"/>
              <a:t>olduğunuzu</a:t>
            </a:r>
            <a:r>
              <a:rPr lang="en-US" sz="2800" dirty="0"/>
              <a:t> </a:t>
            </a:r>
            <a:r>
              <a:rPr lang="en-US" sz="2800" dirty="0" err="1"/>
              <a:t>hayal</a:t>
            </a:r>
            <a:r>
              <a:rPr lang="en-US" sz="2800" dirty="0"/>
              <a:t> </a:t>
            </a:r>
            <a:r>
              <a:rPr lang="en-US" sz="2800" dirty="0" err="1"/>
              <a:t>edin</a:t>
            </a:r>
            <a:r>
              <a:rPr lang="en-US" sz="2800" dirty="0"/>
              <a:t>. </a:t>
            </a:r>
            <a:r>
              <a:rPr lang="tr-TR" sz="2800" dirty="0"/>
              <a:t>d</a:t>
            </a:r>
            <a:r>
              <a:rPr lang="en-US" sz="2800" dirty="0" err="1"/>
              <a:t>urumu</a:t>
            </a:r>
            <a:r>
              <a:rPr lang="en-US" sz="2800" dirty="0"/>
              <a:t> </a:t>
            </a:r>
            <a:r>
              <a:rPr lang="en-US" sz="2800" dirty="0" err="1"/>
              <a:t>düzeltmek</a:t>
            </a:r>
            <a:r>
              <a:rPr lang="en-US" sz="2800" dirty="0"/>
              <a:t> </a:t>
            </a:r>
            <a:r>
              <a:rPr lang="en-US" sz="2800" dirty="0" err="1"/>
              <a:t>için</a:t>
            </a:r>
            <a:r>
              <a:rPr lang="en-US" sz="2800" dirty="0"/>
              <a:t> </a:t>
            </a:r>
            <a:r>
              <a:rPr lang="en-US" sz="2800" dirty="0" err="1"/>
              <a:t>kapalı</a:t>
            </a:r>
            <a:r>
              <a:rPr lang="en-US" sz="2800" dirty="0"/>
              <a:t> </a:t>
            </a:r>
            <a:r>
              <a:rPr lang="en-US" sz="2800" dirty="0" err="1"/>
              <a:t>döngü</a:t>
            </a:r>
            <a:r>
              <a:rPr lang="en-US" sz="2800" dirty="0"/>
              <a:t> </a:t>
            </a:r>
            <a:r>
              <a:rPr lang="en-US" sz="2800" dirty="0" err="1"/>
              <a:t>iletişimi</a:t>
            </a:r>
            <a:r>
              <a:rPr lang="en-US" sz="2800" dirty="0"/>
              <a:t> </a:t>
            </a:r>
            <a:r>
              <a:rPr lang="en-US" sz="2800" dirty="0" err="1"/>
              <a:t>nasıl</a:t>
            </a:r>
            <a:r>
              <a:rPr lang="en-US" sz="2800" dirty="0"/>
              <a:t> </a:t>
            </a:r>
            <a:r>
              <a:rPr lang="en-US" sz="2800" dirty="0" err="1"/>
              <a:t>uygulardınız</a:t>
            </a:r>
            <a:r>
              <a:rPr lang="en-US" sz="2800" dirty="0"/>
              <a:t>?</a:t>
            </a:r>
            <a:endParaRPr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graphicFrame>
        <p:nvGraphicFramePr>
          <p:cNvPr id="83" name="Google Shape;83;p3"/>
          <p:cNvGraphicFramePr/>
          <p:nvPr>
            <p:extLst>
              <p:ext uri="{D42A27DB-BD31-4B8C-83A1-F6EECF244321}">
                <p14:modId xmlns:p14="http://schemas.microsoft.com/office/powerpoint/2010/main" val="2672376915"/>
              </p:ext>
            </p:extLst>
          </p:nvPr>
        </p:nvGraphicFramePr>
        <p:xfrm>
          <a:off x="1047404" y="468874"/>
          <a:ext cx="11006050" cy="5841700"/>
        </p:xfrm>
        <a:graphic>
          <a:graphicData uri="http://schemas.openxmlformats.org/drawingml/2006/table">
            <a:tbl>
              <a:tblPr firstRow="1" bandRow="1">
                <a:noFill/>
                <a:tableStyleId>{B48E39C2-0E83-430D-90C6-5CA040954179}</a:tableStyleId>
              </a:tblPr>
              <a:tblGrid>
                <a:gridCol w="1443786">
                  <a:extLst>
                    <a:ext uri="{9D8B030D-6E8A-4147-A177-3AD203B41FA5}">
                      <a16:colId xmlns:a16="http://schemas.microsoft.com/office/drawing/2014/main" xmlns="" val="20000"/>
                    </a:ext>
                  </a:extLst>
                </a:gridCol>
                <a:gridCol w="1840996">
                  <a:extLst>
                    <a:ext uri="{9D8B030D-6E8A-4147-A177-3AD203B41FA5}">
                      <a16:colId xmlns:a16="http://schemas.microsoft.com/office/drawing/2014/main" xmlns="" val="20001"/>
                    </a:ext>
                  </a:extLst>
                </a:gridCol>
                <a:gridCol w="7721268">
                  <a:extLst>
                    <a:ext uri="{9D8B030D-6E8A-4147-A177-3AD203B41FA5}">
                      <a16:colId xmlns:a16="http://schemas.microsoft.com/office/drawing/2014/main" xmlns="" val="20002"/>
                    </a:ext>
                  </a:extLst>
                </a:gridCol>
              </a:tblGrid>
              <a:tr h="317375">
                <a:tc gridSpan="3">
                  <a:txBody>
                    <a:bodyPr/>
                    <a:lstStyle/>
                    <a:p>
                      <a:pPr marL="0" marR="0" lvl="0" indent="0" algn="ctr" rtl="0">
                        <a:spcBef>
                          <a:spcPts val="0"/>
                        </a:spcBef>
                        <a:spcAft>
                          <a:spcPts val="0"/>
                        </a:spcAft>
                        <a:buNone/>
                      </a:pPr>
                      <a:r>
                        <a:rPr lang="en-US" sz="1500" u="none" strike="noStrike" cap="none" dirty="0">
                          <a:solidFill>
                            <a:schemeClr val="lt1"/>
                          </a:solidFill>
                        </a:rPr>
                        <a:t>KAPALI DÖNGÜ İLETİŞİMİNİN UYGULANMASI (4 ADIM)</a:t>
                      </a:r>
                      <a:endParaRPr sz="1500" dirty="0"/>
                    </a:p>
                  </a:txBody>
                  <a:tcPr marL="68575" marR="68575" marT="0" marB="0"/>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xmlns="" val="10000"/>
                  </a:ext>
                </a:extLst>
              </a:tr>
              <a:tr h="243700">
                <a:tc>
                  <a:txBody>
                    <a:bodyPr/>
                    <a:lstStyle/>
                    <a:p>
                      <a:pPr marL="0" marR="0" lvl="0" indent="0" algn="l" rtl="0">
                        <a:spcBef>
                          <a:spcPts val="0"/>
                        </a:spcBef>
                        <a:spcAft>
                          <a:spcPts val="0"/>
                        </a:spcAft>
                        <a:buNone/>
                      </a:pPr>
                      <a:r>
                        <a:rPr lang="tr-TR" sz="1500" u="none" strike="noStrike" cap="none" dirty="0">
                          <a:solidFill>
                            <a:schemeClr val="lt1"/>
                          </a:solidFill>
                        </a:rPr>
                        <a:t>Adım</a:t>
                      </a:r>
                      <a:endParaRPr sz="1500" dirty="0"/>
                    </a:p>
                  </a:txBody>
                  <a:tcPr marL="68575" marR="68575" marT="0" marB="0"/>
                </a:tc>
                <a:tc>
                  <a:txBody>
                    <a:bodyPr/>
                    <a:lstStyle/>
                    <a:p>
                      <a:pPr marL="0" marR="0" lvl="0" indent="0" algn="l" rtl="0">
                        <a:spcBef>
                          <a:spcPts val="0"/>
                        </a:spcBef>
                        <a:spcAft>
                          <a:spcPts val="0"/>
                        </a:spcAft>
                        <a:buNone/>
                      </a:pPr>
                      <a:r>
                        <a:rPr lang="tr-TR" sz="1500" dirty="0">
                          <a:solidFill>
                            <a:schemeClr val="lt1"/>
                          </a:solidFill>
                        </a:rPr>
                        <a:t>Hedef</a:t>
                      </a:r>
                      <a:endParaRPr sz="1500" dirty="0"/>
                    </a:p>
                  </a:txBody>
                  <a:tcPr marL="68575" marR="68575" marT="0" marB="0"/>
                </a:tc>
                <a:tc>
                  <a:txBody>
                    <a:bodyPr/>
                    <a:lstStyle/>
                    <a:p>
                      <a:pPr marL="0" marR="0" lvl="0" indent="0" algn="l" rtl="0">
                        <a:spcBef>
                          <a:spcPts val="0"/>
                        </a:spcBef>
                        <a:spcAft>
                          <a:spcPts val="0"/>
                        </a:spcAft>
                        <a:buNone/>
                      </a:pPr>
                      <a:r>
                        <a:rPr lang="fi-FI" sz="1500" dirty="0">
                          <a:solidFill>
                            <a:schemeClr val="lt1"/>
                          </a:solidFill>
                        </a:rPr>
                        <a:t>Ne yapmalı / ne söylemeli (örnek)</a:t>
                      </a:r>
                      <a:endParaRPr sz="1500" dirty="0"/>
                    </a:p>
                  </a:txBody>
                  <a:tcPr marL="68575" marR="68575" marT="0" marB="0"/>
                </a:tc>
                <a:extLst>
                  <a:ext uri="{0D108BD9-81ED-4DB2-BD59-A6C34878D82A}">
                    <a16:rowId xmlns:a16="http://schemas.microsoft.com/office/drawing/2014/main" xmlns="" val="10001"/>
                  </a:ext>
                </a:extLst>
              </a:tr>
              <a:tr h="783875">
                <a:tc>
                  <a:txBody>
                    <a:bodyPr/>
                    <a:lstStyle/>
                    <a:p>
                      <a:pPr marL="0" marR="0" lvl="0" indent="0" algn="l" rtl="0">
                        <a:spcBef>
                          <a:spcPts val="0"/>
                        </a:spcBef>
                        <a:spcAft>
                          <a:spcPts val="0"/>
                        </a:spcAft>
                        <a:buNone/>
                      </a:pPr>
                      <a:r>
                        <a:rPr lang="en-US" sz="1500" dirty="0">
                          <a:solidFill>
                            <a:schemeClr val="lt1"/>
                          </a:solidFill>
                        </a:rPr>
                        <a:t>1. </a:t>
                      </a:r>
                      <a:r>
                        <a:rPr lang="tr-TR" sz="1500" dirty="0">
                          <a:solidFill>
                            <a:schemeClr val="lt1"/>
                          </a:solidFill>
                        </a:rPr>
                        <a:t>Gönder</a:t>
                      </a:r>
                      <a:endParaRPr sz="1500" dirty="0"/>
                    </a:p>
                  </a:txBody>
                  <a:tcPr marL="91450" marR="91450" marT="45725" marB="45725"/>
                </a:tc>
                <a:tc>
                  <a:txBody>
                    <a:bodyPr/>
                    <a:lstStyle/>
                    <a:p>
                      <a:pPr marL="0" marR="0" lvl="0" indent="0" algn="l" rtl="0">
                        <a:spcBef>
                          <a:spcPts val="0"/>
                        </a:spcBef>
                        <a:spcAft>
                          <a:spcPts val="0"/>
                        </a:spcAft>
                        <a:buNone/>
                      </a:pPr>
                      <a:r>
                        <a:rPr lang="en-US" sz="1500" dirty="0" err="1">
                          <a:solidFill>
                            <a:schemeClr val="lt1"/>
                          </a:solidFill>
                        </a:rPr>
                        <a:t>Açık</a:t>
                      </a:r>
                      <a:r>
                        <a:rPr lang="en-US" sz="1500" dirty="0">
                          <a:solidFill>
                            <a:schemeClr val="lt1"/>
                          </a:solidFill>
                        </a:rPr>
                        <a:t> </a:t>
                      </a:r>
                      <a:r>
                        <a:rPr lang="en-US" sz="1500" dirty="0" err="1">
                          <a:solidFill>
                            <a:schemeClr val="lt1"/>
                          </a:solidFill>
                        </a:rPr>
                        <a:t>ve</a:t>
                      </a:r>
                      <a:r>
                        <a:rPr lang="en-US" sz="1500" dirty="0">
                          <a:solidFill>
                            <a:schemeClr val="lt1"/>
                          </a:solidFill>
                        </a:rPr>
                        <a:t> </a:t>
                      </a:r>
                      <a:r>
                        <a:rPr lang="en-US" sz="1500" dirty="0" err="1">
                          <a:solidFill>
                            <a:schemeClr val="lt1"/>
                          </a:solidFill>
                        </a:rPr>
                        <a:t>eyleme</a:t>
                      </a:r>
                      <a:r>
                        <a:rPr lang="en-US" sz="1500" dirty="0">
                          <a:solidFill>
                            <a:schemeClr val="lt1"/>
                          </a:solidFill>
                        </a:rPr>
                        <a:t> </a:t>
                      </a:r>
                      <a:r>
                        <a:rPr lang="en-US" sz="1500" dirty="0" err="1">
                          <a:solidFill>
                            <a:schemeClr val="lt1"/>
                          </a:solidFill>
                        </a:rPr>
                        <a:t>geçirilebilir</a:t>
                      </a:r>
                      <a:r>
                        <a:rPr lang="en-US" sz="1500" dirty="0">
                          <a:solidFill>
                            <a:schemeClr val="lt1"/>
                          </a:solidFill>
                        </a:rPr>
                        <a:t> </a:t>
                      </a:r>
                      <a:r>
                        <a:rPr lang="en-US" sz="1500" dirty="0" err="1">
                          <a:solidFill>
                            <a:schemeClr val="lt1"/>
                          </a:solidFill>
                        </a:rPr>
                        <a:t>bir</a:t>
                      </a:r>
                      <a:r>
                        <a:rPr lang="en-US" sz="1500" dirty="0">
                          <a:solidFill>
                            <a:schemeClr val="lt1"/>
                          </a:solidFill>
                        </a:rPr>
                        <a:t> </a:t>
                      </a:r>
                      <a:r>
                        <a:rPr lang="en-US" sz="1500" dirty="0" err="1">
                          <a:solidFill>
                            <a:schemeClr val="lt1"/>
                          </a:solidFill>
                        </a:rPr>
                        <a:t>mesaj</a:t>
                      </a:r>
                      <a:r>
                        <a:rPr lang="en-US" sz="1500" dirty="0">
                          <a:solidFill>
                            <a:schemeClr val="lt1"/>
                          </a:solidFill>
                        </a:rPr>
                        <a:t> </a:t>
                      </a:r>
                      <a:r>
                        <a:rPr lang="en-US" sz="1500" dirty="0" err="1">
                          <a:solidFill>
                            <a:schemeClr val="lt1"/>
                          </a:solidFill>
                        </a:rPr>
                        <a:t>verin</a:t>
                      </a:r>
                      <a:endParaRPr sz="1500" dirty="0"/>
                    </a:p>
                  </a:txBody>
                  <a:tcPr marL="68575" marR="68575" marT="45725" marB="45725"/>
                </a:tc>
                <a:tc>
                  <a:txBody>
                    <a:bodyPr/>
                    <a:lstStyle/>
                    <a:p>
                      <a:pPr marL="0" marR="0" lvl="0" indent="0" algn="l" rtl="0">
                        <a:spcBef>
                          <a:spcPts val="0"/>
                        </a:spcBef>
                        <a:spcAft>
                          <a:spcPts val="0"/>
                        </a:spcAft>
                        <a:buNone/>
                      </a:pPr>
                      <a:r>
                        <a:rPr lang="en-US" sz="1500" dirty="0" err="1">
                          <a:solidFill>
                            <a:schemeClr val="lt1"/>
                          </a:solidFill>
                        </a:rPr>
                        <a:t>Kısa</a:t>
                      </a:r>
                      <a:r>
                        <a:rPr lang="en-US" sz="1500" dirty="0">
                          <a:solidFill>
                            <a:schemeClr val="lt1"/>
                          </a:solidFill>
                        </a:rPr>
                        <a:t> </a:t>
                      </a:r>
                      <a:r>
                        <a:rPr lang="en-US" sz="1500" dirty="0" err="1">
                          <a:solidFill>
                            <a:schemeClr val="lt1"/>
                          </a:solidFill>
                        </a:rPr>
                        <a:t>cümleler</a:t>
                      </a:r>
                      <a:r>
                        <a:rPr lang="en-US" sz="1500" dirty="0">
                          <a:solidFill>
                            <a:schemeClr val="lt1"/>
                          </a:solidFill>
                        </a:rPr>
                        <a:t> </a:t>
                      </a:r>
                      <a:r>
                        <a:rPr lang="en-US" sz="1500" dirty="0" err="1">
                          <a:solidFill>
                            <a:schemeClr val="lt1"/>
                          </a:solidFill>
                        </a:rPr>
                        <a:t>kullanın</a:t>
                      </a:r>
                      <a:r>
                        <a:rPr lang="en-US" sz="1500" dirty="0">
                          <a:solidFill>
                            <a:schemeClr val="lt1"/>
                          </a:solidFill>
                        </a:rPr>
                        <a:t>: “Alfa </a:t>
                      </a:r>
                      <a:r>
                        <a:rPr lang="en-US" sz="1500" dirty="0" err="1">
                          <a:solidFill>
                            <a:schemeClr val="lt1"/>
                          </a:solidFill>
                        </a:rPr>
                        <a:t>Takımı</a:t>
                      </a:r>
                      <a:r>
                        <a:rPr lang="en-US" sz="1500" dirty="0">
                          <a:solidFill>
                            <a:schemeClr val="lt1"/>
                          </a:solidFill>
                        </a:rPr>
                        <a:t>, B </a:t>
                      </a:r>
                      <a:r>
                        <a:rPr lang="en-US" sz="1500" dirty="0" err="1">
                          <a:solidFill>
                            <a:schemeClr val="lt1"/>
                          </a:solidFill>
                        </a:rPr>
                        <a:t>Bölgesine</a:t>
                      </a:r>
                      <a:r>
                        <a:rPr lang="en-US" sz="1500" dirty="0">
                          <a:solidFill>
                            <a:schemeClr val="lt1"/>
                          </a:solidFill>
                        </a:rPr>
                        <a:t> </a:t>
                      </a:r>
                      <a:r>
                        <a:rPr lang="en-US" sz="1500" dirty="0" err="1">
                          <a:solidFill>
                            <a:schemeClr val="lt1"/>
                          </a:solidFill>
                        </a:rPr>
                        <a:t>gidin</a:t>
                      </a:r>
                      <a:r>
                        <a:rPr lang="en-US" sz="1500" dirty="0">
                          <a:solidFill>
                            <a:schemeClr val="lt1"/>
                          </a:solidFill>
                        </a:rPr>
                        <a:t>, 3 </a:t>
                      </a:r>
                      <a:r>
                        <a:rPr lang="en-US" sz="1500" dirty="0" err="1">
                          <a:solidFill>
                            <a:schemeClr val="lt1"/>
                          </a:solidFill>
                        </a:rPr>
                        <a:t>evi</a:t>
                      </a:r>
                      <a:r>
                        <a:rPr lang="en-US" sz="1500" dirty="0">
                          <a:solidFill>
                            <a:schemeClr val="lt1"/>
                          </a:solidFill>
                        </a:rPr>
                        <a:t> </a:t>
                      </a:r>
                      <a:r>
                        <a:rPr lang="en-US" sz="1500" dirty="0" err="1">
                          <a:solidFill>
                            <a:schemeClr val="lt1"/>
                          </a:solidFill>
                        </a:rPr>
                        <a:t>tahliye</a:t>
                      </a:r>
                      <a:r>
                        <a:rPr lang="en-US" sz="1500" dirty="0">
                          <a:solidFill>
                            <a:schemeClr val="lt1"/>
                          </a:solidFill>
                        </a:rPr>
                        <a:t> </a:t>
                      </a:r>
                      <a:r>
                        <a:rPr lang="en-US" sz="1500" dirty="0" err="1">
                          <a:solidFill>
                            <a:schemeClr val="lt1"/>
                          </a:solidFill>
                        </a:rPr>
                        <a:t>edin</a:t>
                      </a:r>
                      <a:r>
                        <a:rPr lang="en-US" sz="1500" dirty="0">
                          <a:solidFill>
                            <a:schemeClr val="lt1"/>
                          </a:solidFill>
                        </a:rPr>
                        <a:t>, </a:t>
                      </a:r>
                      <a:r>
                        <a:rPr lang="en-US" sz="1500" dirty="0" err="1">
                          <a:solidFill>
                            <a:schemeClr val="lt1"/>
                          </a:solidFill>
                        </a:rPr>
                        <a:t>geri</a:t>
                      </a:r>
                      <a:r>
                        <a:rPr lang="en-US" sz="1500" dirty="0">
                          <a:solidFill>
                            <a:schemeClr val="lt1"/>
                          </a:solidFill>
                        </a:rPr>
                        <a:t> </a:t>
                      </a:r>
                      <a:r>
                        <a:rPr lang="en-US" sz="1500" dirty="0" err="1">
                          <a:solidFill>
                            <a:schemeClr val="lt1"/>
                          </a:solidFill>
                        </a:rPr>
                        <a:t>rapor</a:t>
                      </a:r>
                      <a:r>
                        <a:rPr lang="en-US" sz="1500" dirty="0">
                          <a:solidFill>
                            <a:schemeClr val="lt1"/>
                          </a:solidFill>
                        </a:rPr>
                        <a:t> </a:t>
                      </a:r>
                      <a:r>
                        <a:rPr lang="en-US" sz="1500" dirty="0" err="1">
                          <a:solidFill>
                            <a:schemeClr val="lt1"/>
                          </a:solidFill>
                        </a:rPr>
                        <a:t>verin</a:t>
                      </a:r>
                      <a:r>
                        <a:rPr lang="en-US" sz="1500" dirty="0">
                          <a:solidFill>
                            <a:schemeClr val="lt1"/>
                          </a:solidFill>
                        </a:rPr>
                        <a:t>.</a:t>
                      </a:r>
                      <a:endParaRPr sz="1500" dirty="0"/>
                    </a:p>
                  </a:txBody>
                  <a:tcPr marL="68575" marR="68575" marT="45725" marB="45725"/>
                </a:tc>
                <a:extLst>
                  <a:ext uri="{0D108BD9-81ED-4DB2-BD59-A6C34878D82A}">
                    <a16:rowId xmlns:a16="http://schemas.microsoft.com/office/drawing/2014/main" xmlns="" val="10002"/>
                  </a:ext>
                </a:extLst>
              </a:tr>
              <a:tr h="783875">
                <a:tc>
                  <a:txBody>
                    <a:bodyPr/>
                    <a:lstStyle/>
                    <a:p>
                      <a:pPr marL="0" marR="0" lvl="0" indent="0" algn="l" rtl="0">
                        <a:spcBef>
                          <a:spcPts val="0"/>
                        </a:spcBef>
                        <a:spcAft>
                          <a:spcPts val="0"/>
                        </a:spcAft>
                        <a:buNone/>
                      </a:pPr>
                      <a:r>
                        <a:rPr lang="en-US" sz="1500" dirty="0">
                          <a:solidFill>
                            <a:schemeClr val="lt1"/>
                          </a:solidFill>
                        </a:rPr>
                        <a:t>2. </a:t>
                      </a:r>
                      <a:r>
                        <a:rPr lang="tr-TR" sz="1500" dirty="0">
                          <a:solidFill>
                            <a:schemeClr val="lt1"/>
                          </a:solidFill>
                        </a:rPr>
                        <a:t>Tekrar et</a:t>
                      </a:r>
                      <a:endParaRPr sz="1500" dirty="0"/>
                    </a:p>
                  </a:txBody>
                  <a:tcPr marL="68575" marR="68575" marT="45725" marB="45725"/>
                </a:tc>
                <a:tc>
                  <a:txBody>
                    <a:bodyPr/>
                    <a:lstStyle/>
                    <a:p>
                      <a:pPr marL="0" marR="0" lvl="0" indent="0" algn="l" rtl="0">
                        <a:spcBef>
                          <a:spcPts val="0"/>
                        </a:spcBef>
                        <a:spcAft>
                          <a:spcPts val="0"/>
                        </a:spcAft>
                        <a:buNone/>
                      </a:pPr>
                      <a:r>
                        <a:rPr lang="en-US" sz="1500" dirty="0" err="1">
                          <a:solidFill>
                            <a:schemeClr val="lt1"/>
                          </a:solidFill>
                        </a:rPr>
                        <a:t>Mesajın</a:t>
                      </a:r>
                      <a:r>
                        <a:rPr lang="en-US" sz="1500" dirty="0">
                          <a:solidFill>
                            <a:schemeClr val="lt1"/>
                          </a:solidFill>
                        </a:rPr>
                        <a:t> </a:t>
                      </a:r>
                      <a:r>
                        <a:rPr lang="en-US" sz="1500" dirty="0" err="1">
                          <a:solidFill>
                            <a:schemeClr val="lt1"/>
                          </a:solidFill>
                        </a:rPr>
                        <a:t>doğru</a:t>
                      </a:r>
                      <a:r>
                        <a:rPr lang="en-US" sz="1500" dirty="0">
                          <a:solidFill>
                            <a:schemeClr val="lt1"/>
                          </a:solidFill>
                        </a:rPr>
                        <a:t> </a:t>
                      </a:r>
                      <a:r>
                        <a:rPr lang="en-US" sz="1500" dirty="0" err="1">
                          <a:solidFill>
                            <a:schemeClr val="lt1"/>
                          </a:solidFill>
                        </a:rPr>
                        <a:t>bir</a:t>
                      </a:r>
                      <a:r>
                        <a:rPr lang="en-US" sz="1500" dirty="0">
                          <a:solidFill>
                            <a:schemeClr val="lt1"/>
                          </a:solidFill>
                        </a:rPr>
                        <a:t> </a:t>
                      </a:r>
                      <a:r>
                        <a:rPr lang="en-US" sz="1500" dirty="0" err="1">
                          <a:solidFill>
                            <a:schemeClr val="lt1"/>
                          </a:solidFill>
                        </a:rPr>
                        <a:t>şekilde</a:t>
                      </a:r>
                      <a:r>
                        <a:rPr lang="en-US" sz="1500" dirty="0">
                          <a:solidFill>
                            <a:schemeClr val="lt1"/>
                          </a:solidFill>
                        </a:rPr>
                        <a:t> </a:t>
                      </a:r>
                      <a:r>
                        <a:rPr lang="en-US" sz="1500" dirty="0" err="1">
                          <a:solidFill>
                            <a:schemeClr val="lt1"/>
                          </a:solidFill>
                        </a:rPr>
                        <a:t>duyulduğundan</a:t>
                      </a:r>
                      <a:r>
                        <a:rPr lang="en-US" sz="1500" dirty="0">
                          <a:solidFill>
                            <a:schemeClr val="lt1"/>
                          </a:solidFill>
                        </a:rPr>
                        <a:t> </a:t>
                      </a:r>
                      <a:r>
                        <a:rPr lang="en-US" sz="1500" dirty="0" err="1">
                          <a:solidFill>
                            <a:schemeClr val="lt1"/>
                          </a:solidFill>
                        </a:rPr>
                        <a:t>emin</a:t>
                      </a:r>
                      <a:r>
                        <a:rPr lang="en-US" sz="1500" dirty="0">
                          <a:solidFill>
                            <a:schemeClr val="lt1"/>
                          </a:solidFill>
                        </a:rPr>
                        <a:t> </a:t>
                      </a:r>
                      <a:r>
                        <a:rPr lang="en-US" sz="1500" dirty="0" err="1">
                          <a:solidFill>
                            <a:schemeClr val="lt1"/>
                          </a:solidFill>
                        </a:rPr>
                        <a:t>olun</a:t>
                      </a:r>
                      <a:endParaRPr sz="1500" dirty="0"/>
                    </a:p>
                  </a:txBody>
                  <a:tcPr marL="68575" marR="68575" marT="45725" marB="45725"/>
                </a:tc>
                <a:tc>
                  <a:txBody>
                    <a:bodyPr/>
                    <a:lstStyle/>
                    <a:p>
                      <a:pPr marL="0" marR="0" lvl="0" indent="0" algn="l" rtl="0">
                        <a:spcBef>
                          <a:spcPts val="0"/>
                        </a:spcBef>
                        <a:spcAft>
                          <a:spcPts val="0"/>
                        </a:spcAft>
                        <a:buNone/>
                      </a:pPr>
                      <a:r>
                        <a:rPr lang="en-US" sz="1500" dirty="0" err="1">
                          <a:solidFill>
                            <a:schemeClr val="lt1"/>
                          </a:solidFill>
                        </a:rPr>
                        <a:t>Alıcı</a:t>
                      </a:r>
                      <a:r>
                        <a:rPr lang="en-US" sz="1500" dirty="0">
                          <a:solidFill>
                            <a:schemeClr val="lt1"/>
                          </a:solidFill>
                        </a:rPr>
                        <a:t> </a:t>
                      </a:r>
                      <a:r>
                        <a:rPr lang="en-US" sz="1500" dirty="0" err="1">
                          <a:solidFill>
                            <a:schemeClr val="lt1"/>
                          </a:solidFill>
                        </a:rPr>
                        <a:t>tekrarlar</a:t>
                      </a:r>
                      <a:r>
                        <a:rPr lang="en-US" sz="1500" dirty="0">
                          <a:solidFill>
                            <a:schemeClr val="lt1"/>
                          </a:solidFill>
                        </a:rPr>
                        <a:t>: “</a:t>
                      </a:r>
                      <a:r>
                        <a:rPr lang="en-US" sz="1500" dirty="0" err="1">
                          <a:solidFill>
                            <a:schemeClr val="lt1"/>
                          </a:solidFill>
                        </a:rPr>
                        <a:t>Anlaşıldı</a:t>
                      </a:r>
                      <a:r>
                        <a:rPr lang="en-US" sz="1500" dirty="0">
                          <a:solidFill>
                            <a:schemeClr val="lt1"/>
                          </a:solidFill>
                        </a:rPr>
                        <a:t>: </a:t>
                      </a:r>
                      <a:r>
                        <a:rPr lang="en-US" sz="1500" dirty="0" err="1">
                          <a:solidFill>
                            <a:schemeClr val="lt1"/>
                          </a:solidFill>
                        </a:rPr>
                        <a:t>Bölge</a:t>
                      </a:r>
                      <a:r>
                        <a:rPr lang="en-US" sz="1500" dirty="0">
                          <a:solidFill>
                            <a:schemeClr val="lt1"/>
                          </a:solidFill>
                        </a:rPr>
                        <a:t> B, 3 </a:t>
                      </a:r>
                      <a:r>
                        <a:rPr lang="en-US" sz="1500" dirty="0" err="1">
                          <a:solidFill>
                            <a:schemeClr val="lt1"/>
                          </a:solidFill>
                        </a:rPr>
                        <a:t>evi</a:t>
                      </a:r>
                      <a:r>
                        <a:rPr lang="en-US" sz="1500" dirty="0">
                          <a:solidFill>
                            <a:schemeClr val="lt1"/>
                          </a:solidFill>
                        </a:rPr>
                        <a:t> </a:t>
                      </a:r>
                      <a:r>
                        <a:rPr lang="en-US" sz="1500" dirty="0" err="1">
                          <a:solidFill>
                            <a:schemeClr val="lt1"/>
                          </a:solidFill>
                        </a:rPr>
                        <a:t>tahliye</a:t>
                      </a:r>
                      <a:r>
                        <a:rPr lang="en-US" sz="1500" dirty="0">
                          <a:solidFill>
                            <a:schemeClr val="lt1"/>
                          </a:solidFill>
                        </a:rPr>
                        <a:t> </a:t>
                      </a:r>
                      <a:r>
                        <a:rPr lang="en-US" sz="1500" dirty="0" err="1">
                          <a:solidFill>
                            <a:schemeClr val="lt1"/>
                          </a:solidFill>
                        </a:rPr>
                        <a:t>edin</a:t>
                      </a:r>
                      <a:r>
                        <a:rPr lang="en-US" sz="1500" dirty="0">
                          <a:solidFill>
                            <a:schemeClr val="lt1"/>
                          </a:solidFill>
                        </a:rPr>
                        <a:t>, </a:t>
                      </a:r>
                      <a:r>
                        <a:rPr lang="en-US" sz="1500" dirty="0" err="1">
                          <a:solidFill>
                            <a:schemeClr val="lt1"/>
                          </a:solidFill>
                        </a:rPr>
                        <a:t>ardından</a:t>
                      </a:r>
                      <a:r>
                        <a:rPr lang="en-US" sz="1500" dirty="0">
                          <a:solidFill>
                            <a:schemeClr val="lt1"/>
                          </a:solidFill>
                        </a:rPr>
                        <a:t> </a:t>
                      </a:r>
                      <a:r>
                        <a:rPr lang="en-US" sz="1500" dirty="0" err="1">
                          <a:solidFill>
                            <a:schemeClr val="lt1"/>
                          </a:solidFill>
                        </a:rPr>
                        <a:t>rapor</a:t>
                      </a:r>
                      <a:r>
                        <a:rPr lang="en-US" sz="1500" dirty="0">
                          <a:solidFill>
                            <a:schemeClr val="lt1"/>
                          </a:solidFill>
                        </a:rPr>
                        <a:t> </a:t>
                      </a:r>
                      <a:r>
                        <a:rPr lang="en-US" sz="1500" dirty="0" err="1">
                          <a:solidFill>
                            <a:schemeClr val="lt1"/>
                          </a:solidFill>
                        </a:rPr>
                        <a:t>verin</a:t>
                      </a:r>
                      <a:r>
                        <a:rPr lang="en-US" sz="1500" dirty="0">
                          <a:solidFill>
                            <a:schemeClr val="lt1"/>
                          </a:solidFill>
                        </a:rPr>
                        <a:t>.”</a:t>
                      </a:r>
                      <a:r>
                        <a:rPr lang="tr-TR" sz="1500" dirty="0">
                          <a:solidFill>
                            <a:schemeClr val="lt1"/>
                          </a:solidFill>
                        </a:rPr>
                        <a:t>, </a:t>
                      </a:r>
                      <a:r>
                        <a:rPr lang="tr-TR" sz="1500" dirty="0" err="1">
                          <a:solidFill>
                            <a:schemeClr val="lt1"/>
                          </a:solidFill>
                        </a:rPr>
                        <a:t>Sterfan</a:t>
                      </a:r>
                      <a:r>
                        <a:rPr lang="tr-TR" sz="1500" dirty="0">
                          <a:solidFill>
                            <a:schemeClr val="lt1"/>
                          </a:solidFill>
                        </a:rPr>
                        <a:t> hocam burası net değil</a:t>
                      </a:r>
                      <a:endParaRPr sz="1500" dirty="0"/>
                    </a:p>
                  </a:txBody>
                  <a:tcPr marL="68575" marR="68575" marT="45725" marB="45725"/>
                </a:tc>
                <a:extLst>
                  <a:ext uri="{0D108BD9-81ED-4DB2-BD59-A6C34878D82A}">
                    <a16:rowId xmlns:a16="http://schemas.microsoft.com/office/drawing/2014/main" xmlns="" val="10003"/>
                  </a:ext>
                </a:extLst>
              </a:tr>
              <a:tr h="707425">
                <a:tc>
                  <a:txBody>
                    <a:bodyPr/>
                    <a:lstStyle/>
                    <a:p>
                      <a:pPr marL="0" marR="0" lvl="0" indent="0" algn="l" rtl="0">
                        <a:spcBef>
                          <a:spcPts val="0"/>
                        </a:spcBef>
                        <a:spcAft>
                          <a:spcPts val="0"/>
                        </a:spcAft>
                        <a:buNone/>
                      </a:pPr>
                      <a:r>
                        <a:rPr lang="en-US" sz="1500" dirty="0">
                          <a:solidFill>
                            <a:schemeClr val="lt1"/>
                          </a:solidFill>
                        </a:rPr>
                        <a:t>3. </a:t>
                      </a:r>
                      <a:r>
                        <a:rPr lang="tr-TR" sz="1500" dirty="0">
                          <a:solidFill>
                            <a:schemeClr val="lt1"/>
                          </a:solidFill>
                        </a:rPr>
                        <a:t>Onayla</a:t>
                      </a:r>
                      <a:endParaRPr sz="1500" dirty="0"/>
                    </a:p>
                  </a:txBody>
                  <a:tcPr marL="68575" marR="68575" marT="45725" marB="45725"/>
                </a:tc>
                <a:tc>
                  <a:txBody>
                    <a:bodyPr/>
                    <a:lstStyle/>
                    <a:p>
                      <a:pPr marL="0" marR="0" lvl="0" indent="0" algn="l" rtl="0">
                        <a:spcBef>
                          <a:spcPts val="0"/>
                        </a:spcBef>
                        <a:spcAft>
                          <a:spcPts val="0"/>
                        </a:spcAft>
                        <a:buNone/>
                      </a:pPr>
                      <a:r>
                        <a:rPr lang="en-US" sz="1500" dirty="0" err="1">
                          <a:solidFill>
                            <a:schemeClr val="lt1"/>
                          </a:solidFill>
                        </a:rPr>
                        <a:t>Şüpheleri</a:t>
                      </a:r>
                      <a:r>
                        <a:rPr lang="en-US" sz="1500" dirty="0">
                          <a:solidFill>
                            <a:schemeClr val="lt1"/>
                          </a:solidFill>
                        </a:rPr>
                        <a:t> </a:t>
                      </a:r>
                      <a:r>
                        <a:rPr lang="en-US" sz="1500" dirty="0" err="1">
                          <a:solidFill>
                            <a:schemeClr val="lt1"/>
                          </a:solidFill>
                        </a:rPr>
                        <a:t>ortadan</a:t>
                      </a:r>
                      <a:r>
                        <a:rPr lang="en-US" sz="1500" dirty="0">
                          <a:solidFill>
                            <a:schemeClr val="lt1"/>
                          </a:solidFill>
                        </a:rPr>
                        <a:t> </a:t>
                      </a:r>
                      <a:r>
                        <a:rPr lang="en-US" sz="1500" dirty="0" err="1">
                          <a:solidFill>
                            <a:schemeClr val="lt1"/>
                          </a:solidFill>
                        </a:rPr>
                        <a:t>kaldırın</a:t>
                      </a:r>
                      <a:r>
                        <a:rPr lang="en-US" sz="1500" dirty="0">
                          <a:solidFill>
                            <a:schemeClr val="lt1"/>
                          </a:solidFill>
                        </a:rPr>
                        <a:t> </a:t>
                      </a:r>
                      <a:r>
                        <a:rPr lang="en-US" sz="1500" dirty="0" err="1">
                          <a:solidFill>
                            <a:schemeClr val="lt1"/>
                          </a:solidFill>
                        </a:rPr>
                        <a:t>ve</a:t>
                      </a:r>
                      <a:r>
                        <a:rPr lang="en-US" sz="1500" dirty="0">
                          <a:solidFill>
                            <a:schemeClr val="lt1"/>
                          </a:solidFill>
                        </a:rPr>
                        <a:t> </a:t>
                      </a:r>
                      <a:r>
                        <a:rPr lang="en-US" sz="1500" dirty="0" err="1">
                          <a:solidFill>
                            <a:schemeClr val="lt1"/>
                          </a:solidFill>
                        </a:rPr>
                        <a:t>ekibi</a:t>
                      </a:r>
                      <a:r>
                        <a:rPr lang="en-US" sz="1500" dirty="0">
                          <a:solidFill>
                            <a:schemeClr val="lt1"/>
                          </a:solidFill>
                        </a:rPr>
                        <a:t> </a:t>
                      </a:r>
                      <a:r>
                        <a:rPr lang="en-US" sz="1500" dirty="0" err="1">
                          <a:solidFill>
                            <a:schemeClr val="lt1"/>
                          </a:solidFill>
                        </a:rPr>
                        <a:t>uyumlu</a:t>
                      </a:r>
                      <a:r>
                        <a:rPr lang="en-US" sz="1500" dirty="0">
                          <a:solidFill>
                            <a:schemeClr val="lt1"/>
                          </a:solidFill>
                        </a:rPr>
                        <a:t> hale </a:t>
                      </a:r>
                      <a:r>
                        <a:rPr lang="en-US" sz="1500" dirty="0" err="1">
                          <a:solidFill>
                            <a:schemeClr val="lt1"/>
                          </a:solidFill>
                        </a:rPr>
                        <a:t>getirin</a:t>
                      </a:r>
                      <a:endParaRPr sz="1500" dirty="0"/>
                    </a:p>
                  </a:txBody>
                  <a:tcPr marL="68575" marR="68575" marT="45725" marB="45725"/>
                </a:tc>
                <a:tc>
                  <a:txBody>
                    <a:bodyPr/>
                    <a:lstStyle/>
                    <a:p>
                      <a:pPr marL="0" marR="0" lvl="0" indent="0" algn="l" rtl="0">
                        <a:spcBef>
                          <a:spcPts val="0"/>
                        </a:spcBef>
                        <a:spcAft>
                          <a:spcPts val="0"/>
                        </a:spcAft>
                        <a:buNone/>
                      </a:pPr>
                      <a:r>
                        <a:rPr lang="en-US" sz="1500" dirty="0" err="1">
                          <a:solidFill>
                            <a:schemeClr val="lt1"/>
                          </a:solidFill>
                        </a:rPr>
                        <a:t>Gönderen</a:t>
                      </a:r>
                      <a:r>
                        <a:rPr lang="en-US" sz="1500" dirty="0">
                          <a:solidFill>
                            <a:schemeClr val="lt1"/>
                          </a:solidFill>
                        </a:rPr>
                        <a:t> </a:t>
                      </a:r>
                      <a:r>
                        <a:rPr lang="en-US" sz="1500" dirty="0" err="1">
                          <a:solidFill>
                            <a:schemeClr val="lt1"/>
                          </a:solidFill>
                        </a:rPr>
                        <a:t>onaylar</a:t>
                      </a:r>
                      <a:r>
                        <a:rPr lang="en-US" sz="1500" dirty="0">
                          <a:solidFill>
                            <a:schemeClr val="lt1"/>
                          </a:solidFill>
                        </a:rPr>
                        <a:t>/</a:t>
                      </a:r>
                      <a:r>
                        <a:rPr lang="en-US" sz="1500" dirty="0" err="1">
                          <a:solidFill>
                            <a:schemeClr val="lt1"/>
                          </a:solidFill>
                        </a:rPr>
                        <a:t>düzeltir</a:t>
                      </a:r>
                      <a:r>
                        <a:rPr lang="en-US" sz="1500" dirty="0">
                          <a:solidFill>
                            <a:schemeClr val="lt1"/>
                          </a:solidFill>
                        </a:rPr>
                        <a:t>: “</a:t>
                      </a:r>
                      <a:r>
                        <a:rPr lang="en-US" sz="1500" dirty="0" err="1">
                          <a:solidFill>
                            <a:schemeClr val="lt1"/>
                          </a:solidFill>
                        </a:rPr>
                        <a:t>Doğru</a:t>
                      </a:r>
                      <a:r>
                        <a:rPr lang="en-US" sz="1500" dirty="0">
                          <a:solidFill>
                            <a:schemeClr val="lt1"/>
                          </a:solidFill>
                        </a:rPr>
                        <a:t>. </a:t>
                      </a:r>
                      <a:r>
                        <a:rPr lang="en-US" sz="1500" dirty="0" err="1">
                          <a:solidFill>
                            <a:schemeClr val="lt1"/>
                          </a:solidFill>
                        </a:rPr>
                        <a:t>Şimdi</a:t>
                      </a:r>
                      <a:r>
                        <a:rPr lang="en-US" sz="1500" dirty="0">
                          <a:solidFill>
                            <a:schemeClr val="lt1"/>
                          </a:solidFill>
                        </a:rPr>
                        <a:t> </a:t>
                      </a:r>
                      <a:r>
                        <a:rPr lang="en-US" sz="1500" dirty="0" err="1">
                          <a:solidFill>
                            <a:schemeClr val="lt1"/>
                          </a:solidFill>
                        </a:rPr>
                        <a:t>başlayın</a:t>
                      </a:r>
                      <a:r>
                        <a:rPr lang="en-US" sz="1500" dirty="0">
                          <a:solidFill>
                            <a:schemeClr val="lt1"/>
                          </a:solidFill>
                        </a:rPr>
                        <a:t>. 10 </a:t>
                      </a:r>
                      <a:r>
                        <a:rPr lang="en-US" sz="1500" dirty="0" err="1">
                          <a:solidFill>
                            <a:schemeClr val="lt1"/>
                          </a:solidFill>
                        </a:rPr>
                        <a:t>dakika</a:t>
                      </a:r>
                      <a:r>
                        <a:rPr lang="en-US" sz="1500" dirty="0">
                          <a:solidFill>
                            <a:schemeClr val="lt1"/>
                          </a:solidFill>
                        </a:rPr>
                        <a:t> </a:t>
                      </a:r>
                      <a:r>
                        <a:rPr lang="en-US" sz="1500" dirty="0" err="1">
                          <a:solidFill>
                            <a:schemeClr val="lt1"/>
                          </a:solidFill>
                        </a:rPr>
                        <a:t>içinde</a:t>
                      </a:r>
                      <a:r>
                        <a:rPr lang="en-US" sz="1500" dirty="0">
                          <a:solidFill>
                            <a:schemeClr val="lt1"/>
                          </a:solidFill>
                        </a:rPr>
                        <a:t> </a:t>
                      </a:r>
                      <a:r>
                        <a:rPr lang="en-US" sz="1500" dirty="0" err="1">
                          <a:solidFill>
                            <a:schemeClr val="lt1"/>
                          </a:solidFill>
                        </a:rPr>
                        <a:t>güncelleyin</a:t>
                      </a:r>
                      <a:r>
                        <a:rPr lang="en-US" sz="1500" dirty="0">
                          <a:solidFill>
                            <a:schemeClr val="lt1"/>
                          </a:solidFill>
                        </a:rPr>
                        <a:t>.”</a:t>
                      </a:r>
                      <a:endParaRPr sz="1500" dirty="0"/>
                    </a:p>
                  </a:txBody>
                  <a:tcPr marL="68575" marR="68575" marT="45725" marB="45725"/>
                </a:tc>
                <a:extLst>
                  <a:ext uri="{0D108BD9-81ED-4DB2-BD59-A6C34878D82A}">
                    <a16:rowId xmlns:a16="http://schemas.microsoft.com/office/drawing/2014/main" xmlns="" val="10004"/>
                  </a:ext>
                </a:extLst>
              </a:tr>
              <a:tr h="707425">
                <a:tc>
                  <a:txBody>
                    <a:bodyPr/>
                    <a:lstStyle/>
                    <a:p>
                      <a:pPr marL="0" marR="0" lvl="0" indent="0" algn="l" rtl="0">
                        <a:spcBef>
                          <a:spcPts val="0"/>
                        </a:spcBef>
                        <a:spcAft>
                          <a:spcPts val="0"/>
                        </a:spcAft>
                        <a:buNone/>
                      </a:pPr>
                      <a:r>
                        <a:rPr lang="en-US" sz="1500" dirty="0">
                          <a:solidFill>
                            <a:schemeClr val="lt1"/>
                          </a:solidFill>
                        </a:rPr>
                        <a:t>4. </a:t>
                      </a:r>
                      <a:r>
                        <a:rPr lang="tr-TR" sz="1500" dirty="0">
                          <a:solidFill>
                            <a:schemeClr val="lt1"/>
                          </a:solidFill>
                        </a:rPr>
                        <a:t>Güncelle</a:t>
                      </a:r>
                      <a:endParaRPr sz="1500" dirty="0"/>
                    </a:p>
                  </a:txBody>
                  <a:tcPr marL="68575" marR="68575" marT="45725" marB="45725"/>
                </a:tc>
                <a:tc>
                  <a:txBody>
                    <a:bodyPr/>
                    <a:lstStyle/>
                    <a:p>
                      <a:pPr marL="0" marR="0" lvl="0" indent="0" algn="l" rtl="0">
                        <a:spcBef>
                          <a:spcPts val="0"/>
                        </a:spcBef>
                        <a:spcAft>
                          <a:spcPts val="0"/>
                        </a:spcAft>
                        <a:buNone/>
                      </a:pPr>
                      <a:r>
                        <a:rPr lang="en-US" sz="1500" dirty="0" err="1">
                          <a:solidFill>
                            <a:schemeClr val="lt1"/>
                          </a:solidFill>
                        </a:rPr>
                        <a:t>Koşullar</a:t>
                      </a:r>
                      <a:r>
                        <a:rPr lang="en-US" sz="1500" dirty="0">
                          <a:solidFill>
                            <a:schemeClr val="lt1"/>
                          </a:solidFill>
                        </a:rPr>
                        <a:t> </a:t>
                      </a:r>
                      <a:r>
                        <a:rPr lang="en-US" sz="1500" dirty="0" err="1">
                          <a:solidFill>
                            <a:schemeClr val="lt1"/>
                          </a:solidFill>
                        </a:rPr>
                        <a:t>değiştiğinde</a:t>
                      </a:r>
                      <a:r>
                        <a:rPr lang="en-US" sz="1500" dirty="0">
                          <a:solidFill>
                            <a:schemeClr val="lt1"/>
                          </a:solidFill>
                        </a:rPr>
                        <a:t> </a:t>
                      </a:r>
                      <a:r>
                        <a:rPr lang="en-US" sz="1500" dirty="0" err="1">
                          <a:solidFill>
                            <a:schemeClr val="lt1"/>
                          </a:solidFill>
                        </a:rPr>
                        <a:t>uyum</a:t>
                      </a:r>
                      <a:r>
                        <a:rPr lang="en-US" sz="1500" dirty="0">
                          <a:solidFill>
                            <a:schemeClr val="lt1"/>
                          </a:solidFill>
                        </a:rPr>
                        <a:t> </a:t>
                      </a:r>
                      <a:r>
                        <a:rPr lang="en-US" sz="1500" dirty="0" err="1">
                          <a:solidFill>
                            <a:schemeClr val="lt1"/>
                          </a:solidFill>
                        </a:rPr>
                        <a:t>sağlayın</a:t>
                      </a:r>
                      <a:endParaRPr sz="1500" dirty="0"/>
                    </a:p>
                  </a:txBody>
                  <a:tcPr marL="68575" marR="68575" marT="45725" marB="45725"/>
                </a:tc>
                <a:tc>
                  <a:txBody>
                    <a:bodyPr/>
                    <a:lstStyle/>
                    <a:p>
                      <a:pPr marL="0" marR="0" lvl="0" indent="0" algn="l" rtl="0">
                        <a:spcBef>
                          <a:spcPts val="0"/>
                        </a:spcBef>
                        <a:spcAft>
                          <a:spcPts val="0"/>
                        </a:spcAft>
                        <a:buNone/>
                      </a:pPr>
                      <a:r>
                        <a:rPr lang="en-US" sz="1500" dirty="0">
                          <a:solidFill>
                            <a:schemeClr val="lt1"/>
                          </a:solidFill>
                        </a:rPr>
                        <a:t>If new risk: "Stop evacuation. Switch to shelter-in-place. Confirm.«</a:t>
                      </a:r>
                      <a:endParaRPr lang="tr-TR" sz="1500" dirty="0">
                        <a:solidFill>
                          <a:schemeClr val="lt1"/>
                        </a:solidFill>
                      </a:endParaRPr>
                    </a:p>
                    <a:p>
                      <a:pPr marL="0" marR="0" lvl="0" indent="0" algn="l" rtl="0">
                        <a:spcBef>
                          <a:spcPts val="0"/>
                        </a:spcBef>
                        <a:spcAft>
                          <a:spcPts val="0"/>
                        </a:spcAft>
                        <a:buNone/>
                      </a:pPr>
                      <a:r>
                        <a:rPr lang="tr-TR" sz="1500" dirty="0">
                          <a:solidFill>
                            <a:schemeClr val="lt1"/>
                          </a:solidFill>
                        </a:rPr>
                        <a:t>(Yeni risk varsa: “Tahliyeyi durdurun. Yerinde sığınmaya geçin. Onaylayın.”),Stefan hocam bu cümle </a:t>
                      </a:r>
                      <a:r>
                        <a:rPr lang="tr-TR" sz="1500" dirty="0" err="1">
                          <a:solidFill>
                            <a:schemeClr val="lt1"/>
                          </a:solidFill>
                        </a:rPr>
                        <a:t>ağağıdaki</a:t>
                      </a:r>
                      <a:r>
                        <a:rPr lang="tr-TR" sz="1500" dirty="0">
                          <a:solidFill>
                            <a:schemeClr val="lt1"/>
                          </a:solidFill>
                        </a:rPr>
                        <a:t> cümle ile aynı…</a:t>
                      </a:r>
                      <a:endParaRPr sz="1500" dirty="0"/>
                    </a:p>
                  </a:txBody>
                  <a:tcPr marL="68575" marR="68575" marT="45725" marB="45725"/>
                </a:tc>
                <a:extLst>
                  <a:ext uri="{0D108BD9-81ED-4DB2-BD59-A6C34878D82A}">
                    <a16:rowId xmlns:a16="http://schemas.microsoft.com/office/drawing/2014/main" xmlns="" val="10005"/>
                  </a:ext>
                </a:extLst>
              </a:tr>
              <a:tr h="551600">
                <a:tc>
                  <a:txBody>
                    <a:bodyPr/>
                    <a:lstStyle/>
                    <a:p>
                      <a:pPr marL="0" marR="0" lvl="0" indent="0" algn="l" rtl="0">
                        <a:spcBef>
                          <a:spcPts val="0"/>
                        </a:spcBef>
                        <a:spcAft>
                          <a:spcPts val="0"/>
                        </a:spcAft>
                        <a:buNone/>
                      </a:pPr>
                      <a:r>
                        <a:rPr lang="en-US" sz="1500" dirty="0">
                          <a:solidFill>
                            <a:schemeClr val="lt1"/>
                          </a:solidFill>
                        </a:rPr>
                        <a:t>5. </a:t>
                      </a:r>
                      <a:r>
                        <a:rPr lang="tr-TR" sz="1500" dirty="0">
                          <a:solidFill>
                            <a:schemeClr val="lt1"/>
                          </a:solidFill>
                        </a:rPr>
                        <a:t>Rolleri kullan</a:t>
                      </a:r>
                      <a:endParaRPr sz="1500" dirty="0"/>
                    </a:p>
                  </a:txBody>
                  <a:tcPr marL="68575" marR="68575" marT="45725" marB="45725"/>
                </a:tc>
                <a:tc>
                  <a:txBody>
                    <a:bodyPr/>
                    <a:lstStyle/>
                    <a:p>
                      <a:pPr marL="0" marR="0" lvl="0" indent="0" algn="l" rtl="0">
                        <a:spcBef>
                          <a:spcPts val="0"/>
                        </a:spcBef>
                        <a:spcAft>
                          <a:spcPts val="0"/>
                        </a:spcAft>
                        <a:buNone/>
                      </a:pPr>
                      <a:r>
                        <a:rPr lang="en-US" sz="1500" dirty="0" err="1">
                          <a:solidFill>
                            <a:schemeClr val="lt1"/>
                          </a:solidFill>
                        </a:rPr>
                        <a:t>Kaosu</a:t>
                      </a:r>
                      <a:r>
                        <a:rPr lang="en-US" sz="1500" dirty="0">
                          <a:solidFill>
                            <a:schemeClr val="lt1"/>
                          </a:solidFill>
                        </a:rPr>
                        <a:t> </a:t>
                      </a:r>
                      <a:r>
                        <a:rPr lang="en-US" sz="1500" dirty="0" err="1">
                          <a:solidFill>
                            <a:schemeClr val="lt1"/>
                          </a:solidFill>
                        </a:rPr>
                        <a:t>ve</a:t>
                      </a:r>
                      <a:r>
                        <a:rPr lang="en-US" sz="1500" dirty="0">
                          <a:solidFill>
                            <a:schemeClr val="lt1"/>
                          </a:solidFill>
                        </a:rPr>
                        <a:t> </a:t>
                      </a:r>
                      <a:r>
                        <a:rPr lang="en-US" sz="1500" dirty="0" err="1">
                          <a:solidFill>
                            <a:schemeClr val="lt1"/>
                          </a:solidFill>
                        </a:rPr>
                        <a:t>tekrarları</a:t>
                      </a:r>
                      <a:r>
                        <a:rPr lang="en-US" sz="1500" dirty="0">
                          <a:solidFill>
                            <a:schemeClr val="lt1"/>
                          </a:solidFill>
                        </a:rPr>
                        <a:t> </a:t>
                      </a:r>
                      <a:r>
                        <a:rPr lang="en-US" sz="1500" dirty="0" err="1">
                          <a:solidFill>
                            <a:schemeClr val="lt1"/>
                          </a:solidFill>
                        </a:rPr>
                        <a:t>azaltın</a:t>
                      </a:r>
                      <a:endParaRPr sz="1500" dirty="0"/>
                    </a:p>
                  </a:txBody>
                  <a:tcPr marL="68575" marR="68575" marT="45725" marB="45725"/>
                </a:tc>
                <a:tc>
                  <a:txBody>
                    <a:bodyPr/>
                    <a:lstStyle/>
                    <a:p>
                      <a:pPr marL="0" marR="0" lvl="0" indent="0" algn="l" rtl="0">
                        <a:spcBef>
                          <a:spcPts val="0"/>
                        </a:spcBef>
                        <a:spcAft>
                          <a:spcPts val="0"/>
                        </a:spcAft>
                        <a:buNone/>
                      </a:pPr>
                      <a:r>
                        <a:rPr lang="en-US" sz="1500" dirty="0" err="1">
                          <a:solidFill>
                            <a:schemeClr val="lt1"/>
                          </a:solidFill>
                        </a:rPr>
                        <a:t>Yeni</a:t>
                      </a:r>
                      <a:r>
                        <a:rPr lang="en-US" sz="1500" dirty="0">
                          <a:solidFill>
                            <a:schemeClr val="lt1"/>
                          </a:solidFill>
                        </a:rPr>
                        <a:t> risk </a:t>
                      </a:r>
                      <a:r>
                        <a:rPr lang="en-US" sz="1500" dirty="0" err="1">
                          <a:solidFill>
                            <a:schemeClr val="lt1"/>
                          </a:solidFill>
                        </a:rPr>
                        <a:t>varsa</a:t>
                      </a:r>
                      <a:r>
                        <a:rPr lang="en-US" sz="1500" dirty="0">
                          <a:solidFill>
                            <a:schemeClr val="lt1"/>
                          </a:solidFill>
                        </a:rPr>
                        <a:t>: “</a:t>
                      </a:r>
                      <a:r>
                        <a:rPr lang="en-US" sz="1500" dirty="0" err="1">
                          <a:solidFill>
                            <a:schemeClr val="lt1"/>
                          </a:solidFill>
                        </a:rPr>
                        <a:t>Tahliyeyi</a:t>
                      </a:r>
                      <a:r>
                        <a:rPr lang="en-US" sz="1500" dirty="0">
                          <a:solidFill>
                            <a:schemeClr val="lt1"/>
                          </a:solidFill>
                        </a:rPr>
                        <a:t> </a:t>
                      </a:r>
                      <a:r>
                        <a:rPr lang="en-US" sz="1500" dirty="0" err="1">
                          <a:solidFill>
                            <a:schemeClr val="lt1"/>
                          </a:solidFill>
                        </a:rPr>
                        <a:t>durdurun</a:t>
                      </a:r>
                      <a:r>
                        <a:rPr lang="en-US" sz="1500" dirty="0">
                          <a:solidFill>
                            <a:schemeClr val="lt1"/>
                          </a:solidFill>
                        </a:rPr>
                        <a:t>. </a:t>
                      </a:r>
                      <a:r>
                        <a:rPr lang="en-US" sz="1500" dirty="0" err="1">
                          <a:solidFill>
                            <a:schemeClr val="lt1"/>
                          </a:solidFill>
                        </a:rPr>
                        <a:t>Yerinde</a:t>
                      </a:r>
                      <a:r>
                        <a:rPr lang="en-US" sz="1500" dirty="0">
                          <a:solidFill>
                            <a:schemeClr val="lt1"/>
                          </a:solidFill>
                        </a:rPr>
                        <a:t> </a:t>
                      </a:r>
                      <a:r>
                        <a:rPr lang="en-US" sz="1500" dirty="0" err="1">
                          <a:solidFill>
                            <a:schemeClr val="lt1"/>
                          </a:solidFill>
                        </a:rPr>
                        <a:t>sığınmaya</a:t>
                      </a:r>
                      <a:r>
                        <a:rPr lang="en-US" sz="1500" dirty="0">
                          <a:solidFill>
                            <a:schemeClr val="lt1"/>
                          </a:solidFill>
                        </a:rPr>
                        <a:t> </a:t>
                      </a:r>
                      <a:r>
                        <a:rPr lang="en-US" sz="1500" dirty="0" err="1">
                          <a:solidFill>
                            <a:schemeClr val="lt1"/>
                          </a:solidFill>
                        </a:rPr>
                        <a:t>geçin</a:t>
                      </a:r>
                      <a:r>
                        <a:rPr lang="en-US" sz="1500" dirty="0">
                          <a:solidFill>
                            <a:schemeClr val="lt1"/>
                          </a:solidFill>
                        </a:rPr>
                        <a:t>. </a:t>
                      </a:r>
                      <a:r>
                        <a:rPr lang="en-US" sz="1500" dirty="0" err="1">
                          <a:solidFill>
                            <a:schemeClr val="lt1"/>
                          </a:solidFill>
                        </a:rPr>
                        <a:t>Onaylayın</a:t>
                      </a:r>
                      <a:r>
                        <a:rPr lang="en-US" sz="1500" dirty="0">
                          <a:solidFill>
                            <a:schemeClr val="lt1"/>
                          </a:solidFill>
                        </a:rPr>
                        <a:t>.”</a:t>
                      </a:r>
                      <a:endParaRPr sz="1500" dirty="0"/>
                    </a:p>
                  </a:txBody>
                  <a:tcPr marL="68575" marR="68575" marT="45725" marB="45725"/>
                </a:tc>
                <a:extLst>
                  <a:ext uri="{0D108BD9-81ED-4DB2-BD59-A6C34878D82A}">
                    <a16:rowId xmlns:a16="http://schemas.microsoft.com/office/drawing/2014/main" xmlns="" val="10006"/>
                  </a:ext>
                </a:extLst>
              </a:tr>
              <a:tr h="783875">
                <a:tc>
                  <a:txBody>
                    <a:bodyPr/>
                    <a:lstStyle/>
                    <a:p>
                      <a:pPr marL="0" marR="0" lvl="0" indent="0" algn="l" rtl="0">
                        <a:spcBef>
                          <a:spcPts val="0"/>
                        </a:spcBef>
                        <a:spcAft>
                          <a:spcPts val="0"/>
                        </a:spcAft>
                        <a:buNone/>
                      </a:pPr>
                      <a:r>
                        <a:rPr lang="en-US" sz="1500" dirty="0">
                          <a:solidFill>
                            <a:schemeClr val="lt1"/>
                          </a:solidFill>
                        </a:rPr>
                        <a:t>6. </a:t>
                      </a:r>
                      <a:r>
                        <a:rPr lang="tr-TR" sz="1500" dirty="0">
                          <a:solidFill>
                            <a:schemeClr val="lt1"/>
                          </a:solidFill>
                        </a:rPr>
                        <a:t>Kodları</a:t>
                      </a:r>
                      <a:r>
                        <a:rPr lang="tr-TR" sz="1500" baseline="0" dirty="0">
                          <a:solidFill>
                            <a:schemeClr val="lt1"/>
                          </a:solidFill>
                        </a:rPr>
                        <a:t> kullan</a:t>
                      </a:r>
                      <a:endParaRPr sz="1500" dirty="0"/>
                    </a:p>
                  </a:txBody>
                  <a:tcPr marL="68575" marR="68575" marT="45725" marB="45725"/>
                </a:tc>
                <a:tc>
                  <a:txBody>
                    <a:bodyPr/>
                    <a:lstStyle/>
                    <a:p>
                      <a:pPr marL="0" marR="0" lvl="0" indent="0" algn="l" rtl="0">
                        <a:spcBef>
                          <a:spcPts val="0"/>
                        </a:spcBef>
                        <a:spcAft>
                          <a:spcPts val="0"/>
                        </a:spcAft>
                        <a:buNone/>
                      </a:pPr>
                      <a:r>
                        <a:rPr lang="en-US" sz="1500" dirty="0" err="1">
                          <a:solidFill>
                            <a:schemeClr val="lt1"/>
                          </a:solidFill>
                        </a:rPr>
                        <a:t>Stres</a:t>
                      </a:r>
                      <a:r>
                        <a:rPr lang="en-US" sz="1500" dirty="0">
                          <a:solidFill>
                            <a:schemeClr val="lt1"/>
                          </a:solidFill>
                        </a:rPr>
                        <a:t> </a:t>
                      </a:r>
                      <a:r>
                        <a:rPr lang="en-US" sz="1500" dirty="0" err="1">
                          <a:solidFill>
                            <a:schemeClr val="lt1"/>
                          </a:solidFill>
                        </a:rPr>
                        <a:t>altında</a:t>
                      </a:r>
                      <a:r>
                        <a:rPr lang="en-US" sz="1500" dirty="0">
                          <a:solidFill>
                            <a:schemeClr val="lt1"/>
                          </a:solidFill>
                        </a:rPr>
                        <a:t> </a:t>
                      </a:r>
                      <a:r>
                        <a:rPr lang="en-US" sz="1500" dirty="0" err="1">
                          <a:solidFill>
                            <a:schemeClr val="lt1"/>
                          </a:solidFill>
                        </a:rPr>
                        <a:t>iletişimi</a:t>
                      </a:r>
                      <a:r>
                        <a:rPr lang="en-US" sz="1500" dirty="0">
                          <a:solidFill>
                            <a:schemeClr val="lt1"/>
                          </a:solidFill>
                        </a:rPr>
                        <a:t> </a:t>
                      </a:r>
                      <a:r>
                        <a:rPr lang="en-US" sz="1500" dirty="0" err="1">
                          <a:solidFill>
                            <a:schemeClr val="lt1"/>
                          </a:solidFill>
                        </a:rPr>
                        <a:t>standartlaştırın</a:t>
                      </a:r>
                      <a:endParaRPr sz="1500" dirty="0"/>
                    </a:p>
                  </a:txBody>
                  <a:tcPr marL="68575" marR="68575" marT="45725" marB="45725"/>
                </a:tc>
                <a:tc>
                  <a:txBody>
                    <a:bodyPr/>
                    <a:lstStyle/>
                    <a:p>
                      <a:pPr marL="0" marR="0" lvl="0" indent="0" algn="l" rtl="0">
                        <a:spcBef>
                          <a:spcPts val="0"/>
                        </a:spcBef>
                        <a:spcAft>
                          <a:spcPts val="0"/>
                        </a:spcAft>
                        <a:buNone/>
                      </a:pPr>
                      <a:r>
                        <a:rPr lang="en-US" sz="1500" dirty="0" err="1">
                          <a:solidFill>
                            <a:schemeClr val="lt1"/>
                          </a:solidFill>
                        </a:rPr>
                        <a:t>Dağıtımdan</a:t>
                      </a:r>
                      <a:r>
                        <a:rPr lang="en-US" sz="1500" dirty="0">
                          <a:solidFill>
                            <a:schemeClr val="lt1"/>
                          </a:solidFill>
                        </a:rPr>
                        <a:t> </a:t>
                      </a:r>
                      <a:r>
                        <a:rPr lang="en-US" sz="1500" dirty="0" err="1">
                          <a:solidFill>
                            <a:schemeClr val="lt1"/>
                          </a:solidFill>
                        </a:rPr>
                        <a:t>önce</a:t>
                      </a:r>
                      <a:r>
                        <a:rPr lang="en-US" sz="1500" dirty="0">
                          <a:solidFill>
                            <a:schemeClr val="lt1"/>
                          </a:solidFill>
                        </a:rPr>
                        <a:t> </a:t>
                      </a:r>
                      <a:r>
                        <a:rPr lang="en-US" sz="1500" dirty="0" err="1">
                          <a:solidFill>
                            <a:schemeClr val="lt1"/>
                          </a:solidFill>
                        </a:rPr>
                        <a:t>kodları</a:t>
                      </a:r>
                      <a:r>
                        <a:rPr lang="en-US" sz="1500" dirty="0">
                          <a:solidFill>
                            <a:schemeClr val="lt1"/>
                          </a:solidFill>
                        </a:rPr>
                        <a:t>/</a:t>
                      </a:r>
                      <a:r>
                        <a:rPr lang="en-US" sz="1500" dirty="0" err="1">
                          <a:solidFill>
                            <a:schemeClr val="lt1"/>
                          </a:solidFill>
                        </a:rPr>
                        <a:t>şartları</a:t>
                      </a:r>
                      <a:r>
                        <a:rPr lang="en-US" sz="1500" dirty="0">
                          <a:solidFill>
                            <a:schemeClr val="lt1"/>
                          </a:solidFill>
                        </a:rPr>
                        <a:t> </a:t>
                      </a:r>
                      <a:r>
                        <a:rPr lang="en-US" sz="1500" dirty="0" err="1">
                          <a:solidFill>
                            <a:schemeClr val="lt1"/>
                          </a:solidFill>
                        </a:rPr>
                        <a:t>kabul</a:t>
                      </a:r>
                      <a:r>
                        <a:rPr lang="en-US" sz="1500" dirty="0">
                          <a:solidFill>
                            <a:schemeClr val="lt1"/>
                          </a:solidFill>
                        </a:rPr>
                        <a:t> </a:t>
                      </a:r>
                      <a:r>
                        <a:rPr lang="en-US" sz="1500" dirty="0" err="1">
                          <a:solidFill>
                            <a:schemeClr val="lt1"/>
                          </a:solidFill>
                        </a:rPr>
                        <a:t>edin</a:t>
                      </a:r>
                      <a:r>
                        <a:rPr lang="en-US" sz="1500" dirty="0">
                          <a:solidFill>
                            <a:schemeClr val="lt1"/>
                          </a:solidFill>
                        </a:rPr>
                        <a:t> (</a:t>
                      </a:r>
                      <a:r>
                        <a:rPr lang="en-US" sz="1500" dirty="0" err="1">
                          <a:solidFill>
                            <a:schemeClr val="lt1"/>
                          </a:solidFill>
                        </a:rPr>
                        <a:t>bölgeler</a:t>
                      </a:r>
                      <a:r>
                        <a:rPr lang="en-US" sz="1500" dirty="0">
                          <a:solidFill>
                            <a:schemeClr val="lt1"/>
                          </a:solidFill>
                        </a:rPr>
                        <a:t>, zaman </a:t>
                      </a:r>
                      <a:r>
                        <a:rPr lang="en-US" sz="1500" dirty="0" err="1">
                          <a:solidFill>
                            <a:schemeClr val="lt1"/>
                          </a:solidFill>
                        </a:rPr>
                        <a:t>kontrolleri</a:t>
                      </a:r>
                      <a:r>
                        <a:rPr lang="en-US" sz="1500" dirty="0">
                          <a:solidFill>
                            <a:schemeClr val="lt1"/>
                          </a:solidFill>
                        </a:rPr>
                        <a:t>).</a:t>
                      </a:r>
                      <a:endParaRPr sz="1500" dirty="0"/>
                    </a:p>
                  </a:txBody>
                  <a:tcPr marL="68575" marR="68575" marT="45725" marB="45725"/>
                </a:tc>
                <a:extLst>
                  <a:ext uri="{0D108BD9-81ED-4DB2-BD59-A6C34878D82A}">
                    <a16:rowId xmlns:a16="http://schemas.microsoft.com/office/drawing/2014/main" xmlns="" val="10007"/>
                  </a:ext>
                </a:extLst>
              </a:tr>
              <a:tr h="600925">
                <a:tc>
                  <a:txBody>
                    <a:bodyPr/>
                    <a:lstStyle/>
                    <a:p>
                      <a:pPr marL="0" marR="0" lvl="0" indent="0" algn="l" rtl="0">
                        <a:spcBef>
                          <a:spcPts val="0"/>
                        </a:spcBef>
                        <a:spcAft>
                          <a:spcPts val="0"/>
                        </a:spcAft>
                        <a:buNone/>
                      </a:pPr>
                      <a:r>
                        <a:rPr lang="en-US" sz="1500" dirty="0">
                          <a:solidFill>
                            <a:schemeClr val="lt1"/>
                          </a:solidFill>
                        </a:rPr>
                        <a:t>7. </a:t>
                      </a:r>
                      <a:r>
                        <a:rPr lang="tr-TR" sz="1500" dirty="0">
                          <a:solidFill>
                            <a:schemeClr val="lt1"/>
                          </a:solidFill>
                        </a:rPr>
                        <a:t>Belge</a:t>
                      </a:r>
                      <a:endParaRPr sz="1500" dirty="0"/>
                    </a:p>
                  </a:txBody>
                  <a:tcPr marL="68575" marR="68575" marT="45725" marB="45725"/>
                </a:tc>
                <a:tc>
                  <a:txBody>
                    <a:bodyPr/>
                    <a:lstStyle/>
                    <a:p>
                      <a:pPr marL="0" marR="0" lvl="0" indent="0" algn="l" rtl="0">
                        <a:spcBef>
                          <a:spcPts val="0"/>
                        </a:spcBef>
                        <a:spcAft>
                          <a:spcPts val="0"/>
                        </a:spcAft>
                        <a:buNone/>
                      </a:pPr>
                      <a:r>
                        <a:rPr lang="en-US" sz="1500" dirty="0" err="1">
                          <a:solidFill>
                            <a:schemeClr val="lt1"/>
                          </a:solidFill>
                        </a:rPr>
                        <a:t>İzlenebilirliği</a:t>
                      </a:r>
                      <a:r>
                        <a:rPr lang="en-US" sz="1500" dirty="0">
                          <a:solidFill>
                            <a:schemeClr val="lt1"/>
                          </a:solidFill>
                        </a:rPr>
                        <a:t> </a:t>
                      </a:r>
                      <a:r>
                        <a:rPr lang="en-US" sz="1500" dirty="0" err="1">
                          <a:solidFill>
                            <a:schemeClr val="lt1"/>
                          </a:solidFill>
                        </a:rPr>
                        <a:t>ve</a:t>
                      </a:r>
                      <a:r>
                        <a:rPr lang="en-US" sz="1500" dirty="0">
                          <a:solidFill>
                            <a:schemeClr val="lt1"/>
                          </a:solidFill>
                        </a:rPr>
                        <a:t> </a:t>
                      </a:r>
                      <a:r>
                        <a:rPr lang="en-US" sz="1500" dirty="0" err="1">
                          <a:solidFill>
                            <a:schemeClr val="lt1"/>
                          </a:solidFill>
                        </a:rPr>
                        <a:t>sürekliliği</a:t>
                      </a:r>
                      <a:r>
                        <a:rPr lang="en-US" sz="1500" dirty="0">
                          <a:solidFill>
                            <a:schemeClr val="lt1"/>
                          </a:solidFill>
                        </a:rPr>
                        <a:t> </a:t>
                      </a:r>
                      <a:r>
                        <a:rPr lang="en-US" sz="1500" dirty="0" err="1">
                          <a:solidFill>
                            <a:schemeClr val="lt1"/>
                          </a:solidFill>
                        </a:rPr>
                        <a:t>koruyun</a:t>
                      </a:r>
                      <a:endParaRPr sz="1500" dirty="0"/>
                    </a:p>
                  </a:txBody>
                  <a:tcPr marL="68575" marR="68575" marT="45725" marB="45725"/>
                </a:tc>
                <a:tc>
                  <a:txBody>
                    <a:bodyPr/>
                    <a:lstStyle/>
                    <a:p>
                      <a:pPr marL="0" marR="0" lvl="0" indent="0" algn="l" rtl="0">
                        <a:spcBef>
                          <a:spcPts val="0"/>
                        </a:spcBef>
                        <a:spcAft>
                          <a:spcPts val="0"/>
                        </a:spcAft>
                        <a:buNone/>
                      </a:pPr>
                      <a:r>
                        <a:rPr lang="en-US" sz="1500" dirty="0" err="1">
                          <a:solidFill>
                            <a:schemeClr val="lt1"/>
                          </a:solidFill>
                        </a:rPr>
                        <a:t>Önemli</a:t>
                      </a:r>
                      <a:r>
                        <a:rPr lang="en-US" sz="1500" dirty="0">
                          <a:solidFill>
                            <a:schemeClr val="lt1"/>
                          </a:solidFill>
                        </a:rPr>
                        <a:t> </a:t>
                      </a:r>
                      <a:r>
                        <a:rPr lang="en-US" sz="1500" dirty="0" err="1">
                          <a:solidFill>
                            <a:schemeClr val="lt1"/>
                          </a:solidFill>
                        </a:rPr>
                        <a:t>mesajları</a:t>
                      </a:r>
                      <a:r>
                        <a:rPr lang="en-US" sz="1500" dirty="0">
                          <a:solidFill>
                            <a:schemeClr val="lt1"/>
                          </a:solidFill>
                        </a:rPr>
                        <a:t> </a:t>
                      </a:r>
                      <a:r>
                        <a:rPr lang="en-US" sz="1500" dirty="0" err="1">
                          <a:solidFill>
                            <a:schemeClr val="lt1"/>
                          </a:solidFill>
                        </a:rPr>
                        <a:t>olay</a:t>
                      </a:r>
                      <a:r>
                        <a:rPr lang="en-US" sz="1500" dirty="0">
                          <a:solidFill>
                            <a:schemeClr val="lt1"/>
                          </a:solidFill>
                        </a:rPr>
                        <a:t> </a:t>
                      </a:r>
                      <a:r>
                        <a:rPr lang="en-US" sz="1500" dirty="0" err="1">
                          <a:solidFill>
                            <a:schemeClr val="lt1"/>
                          </a:solidFill>
                        </a:rPr>
                        <a:t>uygulamasına</a:t>
                      </a:r>
                      <a:r>
                        <a:rPr lang="en-US" sz="1500" dirty="0">
                          <a:solidFill>
                            <a:schemeClr val="lt1"/>
                          </a:solidFill>
                        </a:rPr>
                        <a:t>/</a:t>
                      </a:r>
                      <a:r>
                        <a:rPr lang="en-US" sz="1500" dirty="0" err="1">
                          <a:solidFill>
                            <a:schemeClr val="lt1"/>
                          </a:solidFill>
                        </a:rPr>
                        <a:t>panosuna</a:t>
                      </a:r>
                      <a:r>
                        <a:rPr lang="en-US" sz="1500" dirty="0">
                          <a:solidFill>
                            <a:schemeClr val="lt1"/>
                          </a:solidFill>
                        </a:rPr>
                        <a:t> </a:t>
                      </a:r>
                      <a:r>
                        <a:rPr lang="en-US" sz="1500" dirty="0" err="1">
                          <a:solidFill>
                            <a:schemeClr val="lt1"/>
                          </a:solidFill>
                        </a:rPr>
                        <a:t>kaydedin</a:t>
                      </a:r>
                      <a:r>
                        <a:rPr lang="en-US" sz="1500" dirty="0">
                          <a:solidFill>
                            <a:schemeClr val="lt1"/>
                          </a:solidFill>
                        </a:rPr>
                        <a:t>; </a:t>
                      </a:r>
                      <a:r>
                        <a:rPr lang="en-US" sz="1500" dirty="0" err="1">
                          <a:solidFill>
                            <a:schemeClr val="lt1"/>
                          </a:solidFill>
                        </a:rPr>
                        <a:t>brifingde</a:t>
                      </a:r>
                      <a:r>
                        <a:rPr lang="en-US" sz="1500" dirty="0">
                          <a:solidFill>
                            <a:schemeClr val="lt1"/>
                          </a:solidFill>
                        </a:rPr>
                        <a:t> </a:t>
                      </a:r>
                      <a:r>
                        <a:rPr lang="en-US" sz="1500" dirty="0" err="1">
                          <a:solidFill>
                            <a:schemeClr val="lt1"/>
                          </a:solidFill>
                        </a:rPr>
                        <a:t>paylaşın</a:t>
                      </a:r>
                      <a:r>
                        <a:rPr lang="en-US" sz="1500" dirty="0">
                          <a:solidFill>
                            <a:schemeClr val="lt1"/>
                          </a:solidFill>
                        </a:rPr>
                        <a:t>.</a:t>
                      </a:r>
                      <a:endParaRPr sz="1500" dirty="0"/>
                    </a:p>
                  </a:txBody>
                  <a:tcPr marL="68575" marR="68575" marT="45725" marB="45725"/>
                </a:tc>
                <a:extLst>
                  <a:ext uri="{0D108BD9-81ED-4DB2-BD59-A6C34878D82A}">
                    <a16:rowId xmlns:a16="http://schemas.microsoft.com/office/drawing/2014/main" xmlns="" val="10008"/>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4"/>
          <p:cNvSpPr txBox="1">
            <a:spLocks noGrp="1"/>
          </p:cNvSpPr>
          <p:nvPr>
            <p:ph type="body" idx="1"/>
          </p:nvPr>
        </p:nvSpPr>
        <p:spPr>
          <a:xfrm>
            <a:off x="831850" y="1965961"/>
            <a:ext cx="8538181" cy="3565905"/>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0"/>
              </a:spcBef>
              <a:spcAft>
                <a:spcPts val="0"/>
              </a:spcAft>
              <a:buSzPts val="2400"/>
              <a:buNone/>
            </a:pPr>
            <a:r>
              <a:rPr lang="tr-TR"/>
              <a:t>Kaynakça</a:t>
            </a:r>
            <a:r>
              <a:rPr lang="en-US"/>
              <a:t>: </a:t>
            </a:r>
            <a:r>
              <a:rPr lang="en-US" dirty="0"/>
              <a:t>Federal Emergency Management Agency (FEMA). (2013/2020). IS-242.b: Effective Communication.</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BlockprintVTI">
  <a:themeElements>
    <a:clrScheme name="Custom 2">
      <a:dk1>
        <a:srgbClr val="000000"/>
      </a:dk1>
      <a:lt1>
        <a:srgbClr val="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284</Words>
  <Application>Microsoft Office PowerPoint</Application>
  <PresentationFormat>Geniş ekran</PresentationFormat>
  <Paragraphs>30</Paragraphs>
  <Slides>5</Slides>
  <Notes>5</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5</vt:i4>
      </vt:variant>
    </vt:vector>
  </HeadingPairs>
  <TitlesOfParts>
    <vt:vector size="11" baseType="lpstr">
      <vt:lpstr>Roboto SemiBold</vt:lpstr>
      <vt:lpstr>Roboto</vt:lpstr>
      <vt:lpstr>Avenir</vt:lpstr>
      <vt:lpstr>Arial</vt:lpstr>
      <vt:lpstr>Roboto Flex Normal</vt:lpstr>
      <vt:lpstr>BlockprintVTI</vt:lpstr>
      <vt:lpstr>Kapalı Döngü İletişim</vt:lpstr>
      <vt:lpstr>Bir gece sel müdahalesi sırasında, olay komutanı ekibe şöyle der: “Alanı güvenli hale getirin ve kurbanları taşıyın”. Mesaj net değildir. İki ekip aynı yere giderken, başka bir bölge desteksiz kalır. Telsiz trafiği artar, hayal kırıklığı büyür ve güvenlik riskleri artar.  Bir takım lideri olduğunuzu hayal edin. durumu düzeltmek için kapalı döngü iletişimi nasıl uygulardınız?</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Kapalı Döngü İletişim</dc:title>
  <dc:creator>Zoi Paliotzika</dc:creator>
  <cp:lastModifiedBy>Windows Kullanıcısı</cp:lastModifiedBy>
  <cp:revision>3</cp:revision>
  <dcterms:created xsi:type="dcterms:W3CDTF">2024-09-05T11:19:10Z</dcterms:created>
  <dcterms:modified xsi:type="dcterms:W3CDTF">2026-03-01T12:20:40Z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