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4"/>
  </p:sldMasterIdLst>
  <p:sldIdLst>
    <p:sldId id="256" r:id="rId5"/>
    <p:sldId id="257" r:id="rId6"/>
    <p:sldId id="258" r:id="rId7"/>
    <p:sldId id="266"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41E2D"/>
    <a:srgbClr val="FFFFFF"/>
    <a:srgbClr val="5200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édio 2 - Destaqu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Sem Estilo, Sem Grelh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em Estilo, Tabela com Grelh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p:scale>
          <a:sx n="70" d="100"/>
          <a:sy n="70" d="100"/>
        </p:scale>
        <p:origin x="536" y="-16"/>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1.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9.sv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11.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00E7475-8490-7B38-F18C-540A5944CE19}"/>
              </a:ext>
            </a:extLst>
          </p:cNvPr>
          <p:cNvSpPr/>
          <p:nvPr userDrawn="1"/>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l-GR"/>
          </a:p>
        </p:txBody>
      </p:sp>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ctr"/>
          <a:lstStyle>
            <a:lvl1pPr algn="ctr">
              <a:defRPr sz="4400">
                <a:solidFill>
                  <a:srgbClr val="B41E2D"/>
                </a:solidFill>
              </a:defRPr>
            </a:lvl1pPr>
          </a:lstStyle>
          <a:p>
            <a:r>
              <a:rPr lang="en-US" dirty="0"/>
              <a:t>Click to edit Master title style</a:t>
            </a:r>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pic>
        <p:nvPicPr>
          <p:cNvPr id="8" name="Graphic 7">
            <a:extLst>
              <a:ext uri="{FF2B5EF4-FFF2-40B4-BE49-F238E27FC236}">
                <a16:creationId xmlns:a16="http://schemas.microsoft.com/office/drawing/2014/main" id="{8FCE82AB-1BEE-2A5A-D83D-7A49739F732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07158" y="186072"/>
            <a:ext cx="716842" cy="720000"/>
          </a:xfrm>
          <a:prstGeom prst="rect">
            <a:avLst/>
          </a:prstGeom>
        </p:spPr>
      </p:pic>
      <p:pic>
        <p:nvPicPr>
          <p:cNvPr id="14" name="Graphic 13">
            <a:extLst>
              <a:ext uri="{FF2B5EF4-FFF2-40B4-BE49-F238E27FC236}">
                <a16:creationId xmlns:a16="http://schemas.microsoft.com/office/drawing/2014/main" id="{6746FCED-C5C6-1615-3CA2-50A00B0499B5}"/>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0276564" y="1978269"/>
            <a:ext cx="3830872" cy="5609492"/>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0BA7355F-910C-62EE-A0F3-4E7E931E7F60}"/>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7288192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838200" y="1185269"/>
            <a:ext cx="10515600" cy="1325563"/>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a:xfrm>
            <a:off x="838200" y="2674189"/>
            <a:ext cx="10515600" cy="347102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340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ctr"/>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64083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838200" y="1211148"/>
            <a:ext cx="10515600" cy="1325563"/>
          </a:xfrm>
        </p:spPr>
        <p:txBody>
          <a:bodyPr/>
          <a:lstStyle>
            <a:lvl1pPr>
              <a:defRPr>
                <a:solidFill>
                  <a:srgbClr val="000000"/>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838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019947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839788" y="1199042"/>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839788" y="2666207"/>
            <a:ext cx="5157787"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839788" y="3631721"/>
            <a:ext cx="5157787"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2666207"/>
            <a:ext cx="5183188"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3631721"/>
            <a:ext cx="5183188"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2454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1138687"/>
            <a:ext cx="3932237" cy="1600200"/>
          </a:xfrm>
        </p:spPr>
        <p:txBody>
          <a:bodyPr anchor="ct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1138687"/>
            <a:ext cx="6172200" cy="4722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889849"/>
            <a:ext cx="3932237" cy="2979139"/>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2679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1121434"/>
            <a:ext cx="3932237" cy="1600200"/>
          </a:xfrm>
        </p:spPr>
        <p:txBody>
          <a:bodyPr anchor="ctr"/>
          <a:lstStyle>
            <a:lvl1pPr>
              <a:defRPr sz="3200">
                <a:solidFill>
                  <a:srgbClr val="B41E2D"/>
                </a:solidFill>
              </a:defRPr>
            </a:lvl1pPr>
          </a:lstStyle>
          <a:p>
            <a:r>
              <a:rPr lang="en-US"/>
              <a:t>Click to edit Master title style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829464"/>
            <a:ext cx="3932237" cy="3039524"/>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lvl1pPr>
              <a:defRPr>
                <a:solidFill>
                  <a:srgbClr val="B41E2D">
                    <a:alpha val="60000"/>
                  </a:srgbClr>
                </a:solidFill>
              </a:defRPr>
            </a:lvl1pPr>
          </a:lstStyle>
          <a:p>
            <a:fld id="{73B850FF-6169-4056-8077-06FFA93A5366}" type="slidenum">
              <a:rPr lang="en-US" smtClean="0"/>
              <a:pPr/>
              <a:t>‹#›</a:t>
            </a:fld>
            <a:endParaRPr lang="en-US"/>
          </a:p>
        </p:txBody>
      </p:sp>
      <p:pic>
        <p:nvPicPr>
          <p:cNvPr id="10" name="Graphic 9">
            <a:extLst>
              <a:ext uri="{FF2B5EF4-FFF2-40B4-BE49-F238E27FC236}">
                <a16:creationId xmlns:a16="http://schemas.microsoft.com/office/drawing/2014/main" id="{AD0A6EDF-912F-164D-B557-8A22EB594898}"/>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39788" y="200717"/>
            <a:ext cx="716842" cy="720000"/>
          </a:xfrm>
          <a:prstGeom prst="rect">
            <a:avLst/>
          </a:prstGeom>
        </p:spPr>
      </p:pic>
      <p:pic>
        <p:nvPicPr>
          <p:cNvPr id="12" name="Graphic 11">
            <a:extLst>
              <a:ext uri="{FF2B5EF4-FFF2-40B4-BE49-F238E27FC236}">
                <a16:creationId xmlns:a16="http://schemas.microsoft.com/office/drawing/2014/main" id="{960ACDCA-C769-8AC3-B48A-7489C3399987}"/>
              </a:ext>
            </a:extLst>
          </p:cNvPr>
          <p:cNvPicPr>
            <a:picLocks noChangeAspect="1"/>
          </p:cNvPicPr>
          <p:nvPr userDrawn="1"/>
        </p:nvPicPr>
        <p:blipFill>
          <a:blip r:embed="rId4">
            <a:extLst>
              <a:ext uri="{96DAC541-7B7A-43D3-8B79-37D633B846F1}">
                <asvg:svgBlip xmlns:asvg="http://schemas.microsoft.com/office/drawing/2016/SVG/main" xmlns="" r:embed="rId5"/>
              </a:ext>
            </a:extLst>
          </a:blip>
          <a:srcRect r="6702"/>
          <a:stretch/>
        </p:blipFill>
        <p:spPr>
          <a:xfrm>
            <a:off x="9447349" y="0"/>
            <a:ext cx="2744651" cy="6864228"/>
          </a:xfrm>
          <a:prstGeom prst="rect">
            <a:avLst/>
          </a:prstGeom>
        </p:spPr>
      </p:pic>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1121434"/>
            <a:ext cx="6172200" cy="4739616"/>
          </a:xfrm>
        </p:spPr>
        <p:txBody>
          <a:bodyPr/>
          <a:lstStyle>
            <a:lvl1pPr marL="0" indent="0">
              <a:buNone/>
              <a:defRPr sz="3200">
                <a:solidFill>
                  <a:srgbClr val="B41E2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9" name="Picture 8" descr="Blue text on a black background&#10;&#10;Description automatically generated">
            <a:extLst>
              <a:ext uri="{FF2B5EF4-FFF2-40B4-BE49-F238E27FC236}">
                <a16:creationId xmlns:a16="http://schemas.microsoft.com/office/drawing/2014/main" id="{3EB790B7-0AAF-19E0-F516-8AB13D96075B}"/>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820948" y="6243107"/>
            <a:ext cx="2226636" cy="496790"/>
          </a:xfrm>
          <a:prstGeom prst="rect">
            <a:avLst/>
          </a:prstGeom>
        </p:spPr>
      </p:pic>
    </p:spTree>
    <p:extLst>
      <p:ext uri="{BB962C8B-B14F-4D97-AF65-F5344CB8AC3E}">
        <p14:creationId xmlns:p14="http://schemas.microsoft.com/office/powerpoint/2010/main" val="656986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pic>
        <p:nvPicPr>
          <p:cNvPr id="10" name="Graphic 9">
            <a:extLst>
              <a:ext uri="{FF2B5EF4-FFF2-40B4-BE49-F238E27FC236}">
                <a16:creationId xmlns:a16="http://schemas.microsoft.com/office/drawing/2014/main" id="{AD0A6EDF-912F-164D-B557-8A22EB594898}"/>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981081" y="1713947"/>
            <a:ext cx="2229838" cy="2239662"/>
          </a:xfrm>
          <a:prstGeom prst="rect">
            <a:avLst/>
          </a:prstGeom>
        </p:spPr>
      </p:pic>
      <p:pic>
        <p:nvPicPr>
          <p:cNvPr id="12" name="Graphic 11">
            <a:extLst>
              <a:ext uri="{FF2B5EF4-FFF2-40B4-BE49-F238E27FC236}">
                <a16:creationId xmlns:a16="http://schemas.microsoft.com/office/drawing/2014/main" id="{960ACDCA-C769-8AC3-B48A-7489C3399987}"/>
              </a:ext>
            </a:extLst>
          </p:cNvPr>
          <p:cNvPicPr>
            <a:picLocks noChangeAspect="1"/>
          </p:cNvPicPr>
          <p:nvPr userDrawn="1"/>
        </p:nvPicPr>
        <p:blipFill>
          <a:blip r:embed="rId4">
            <a:extLst>
              <a:ext uri="{96DAC541-7B7A-43D3-8B79-37D633B846F1}">
                <asvg:svgBlip xmlns:asvg="http://schemas.microsoft.com/office/drawing/2016/SVG/main" xmlns="" r:embed="rId5"/>
              </a:ext>
            </a:extLst>
          </a:blip>
          <a:srcRect r="6702"/>
          <a:stretch/>
        </p:blipFill>
        <p:spPr>
          <a:xfrm>
            <a:off x="9447349" y="0"/>
            <a:ext cx="2744651" cy="6864228"/>
          </a:xfrm>
          <a:prstGeom prst="rect">
            <a:avLst/>
          </a:prstGeom>
        </p:spPr>
      </p:pic>
      <p:pic>
        <p:nvPicPr>
          <p:cNvPr id="9" name="Picture 8" descr="Blue text on a black background&#10;&#10;Description automatically generated">
            <a:extLst>
              <a:ext uri="{FF2B5EF4-FFF2-40B4-BE49-F238E27FC236}">
                <a16:creationId xmlns:a16="http://schemas.microsoft.com/office/drawing/2014/main" id="{3EB790B7-0AAF-19E0-F516-8AB13D96075B}"/>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999500" y="4962194"/>
            <a:ext cx="3420510" cy="763158"/>
          </a:xfrm>
          <a:prstGeom prst="rect">
            <a:avLst/>
          </a:prstGeom>
        </p:spPr>
      </p:pic>
      <p:sp>
        <p:nvSpPr>
          <p:cNvPr id="5" name="TextBox 4">
            <a:extLst>
              <a:ext uri="{FF2B5EF4-FFF2-40B4-BE49-F238E27FC236}">
                <a16:creationId xmlns:a16="http://schemas.microsoft.com/office/drawing/2014/main" id="{726B3677-5B91-9124-E41C-8965108F1441}"/>
              </a:ext>
            </a:extLst>
          </p:cNvPr>
          <p:cNvSpPr txBox="1"/>
          <p:nvPr userDrawn="1"/>
        </p:nvSpPr>
        <p:spPr>
          <a:xfrm>
            <a:off x="946830" y="5783485"/>
            <a:ext cx="3808950" cy="861774"/>
          </a:xfrm>
          <a:prstGeom prst="rect">
            <a:avLst/>
          </a:prstGeom>
          <a:noFill/>
        </p:spPr>
        <p:txBody>
          <a:bodyPr wrap="square" rtlCol="0">
            <a:spAutoFit/>
          </a:bodyPr>
          <a:lstStyle/>
          <a:p>
            <a:r>
              <a:rPr lang="en-US" sz="1000" dirty="0"/>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000" dirty="0"/>
          </a:p>
        </p:txBody>
      </p:sp>
      <p:pic>
        <p:nvPicPr>
          <p:cNvPr id="11" name="Picture 10" descr="A black background with orange text&#10;&#10;Description automatically generated">
            <a:extLst>
              <a:ext uri="{FF2B5EF4-FFF2-40B4-BE49-F238E27FC236}">
                <a16:creationId xmlns:a16="http://schemas.microsoft.com/office/drawing/2014/main" id="{83045D7D-1363-1DC9-0648-09849FD46AD6}"/>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7552129" y="4899452"/>
            <a:ext cx="2004877" cy="763159"/>
          </a:xfrm>
          <a:prstGeom prst="rect">
            <a:avLst/>
          </a:prstGeom>
        </p:spPr>
      </p:pic>
      <p:pic>
        <p:nvPicPr>
          <p:cNvPr id="14" name="Picture 13" descr="A black and white logo&#10;&#10;Description automatically generated">
            <a:extLst>
              <a:ext uri="{FF2B5EF4-FFF2-40B4-BE49-F238E27FC236}">
                <a16:creationId xmlns:a16="http://schemas.microsoft.com/office/drawing/2014/main" id="{ADC9071C-0AE6-E0F8-4AD5-0FE6B15338DE}"/>
              </a:ext>
            </a:extLst>
          </p:cNvPr>
          <p:cNvPicPr>
            <a:picLocks noChangeAspect="1"/>
          </p:cNvPicPr>
          <p:nvPr userDrawn="1"/>
        </p:nvPicPr>
        <p:blipFill>
          <a:blip r:embed="rId8" cstate="hqprint">
            <a:extLst>
              <a:ext uri="{28A0092B-C50C-407E-A947-70E740481C1C}">
                <a14:useLocalDpi xmlns:a14="http://schemas.microsoft.com/office/drawing/2010/main" val="0"/>
              </a:ext>
            </a:extLst>
          </a:blip>
          <a:stretch>
            <a:fillRect/>
          </a:stretch>
        </p:blipFill>
        <p:spPr>
          <a:xfrm>
            <a:off x="8479492" y="6109647"/>
            <a:ext cx="1582697" cy="346451"/>
          </a:xfrm>
          <a:prstGeom prst="rect">
            <a:avLst/>
          </a:prstGeom>
        </p:spPr>
      </p:pic>
      <p:pic>
        <p:nvPicPr>
          <p:cNvPr id="16" name="Picture 15" descr="A red and blue logo&#10;&#10;Description automatically generated">
            <a:extLst>
              <a:ext uri="{FF2B5EF4-FFF2-40B4-BE49-F238E27FC236}">
                <a16:creationId xmlns:a16="http://schemas.microsoft.com/office/drawing/2014/main" id="{3AA92692-BFEE-BC46-55A7-445FA083A982}"/>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973786" y="4962194"/>
            <a:ext cx="1215571" cy="637677"/>
          </a:xfrm>
          <a:prstGeom prst="rect">
            <a:avLst/>
          </a:prstGeom>
        </p:spPr>
      </p:pic>
      <p:pic>
        <p:nvPicPr>
          <p:cNvPr id="18" name="Picture 17" descr="A logo with a black background&#10;&#10;Description automatically generated">
            <a:extLst>
              <a:ext uri="{FF2B5EF4-FFF2-40B4-BE49-F238E27FC236}">
                <a16:creationId xmlns:a16="http://schemas.microsoft.com/office/drawing/2014/main" id="{13FEEF90-CC7B-8A1D-2A88-9E18595BD60A}"/>
              </a:ext>
            </a:extLst>
          </p:cNvPr>
          <p:cNvPicPr>
            <a:picLocks noChangeAspect="1"/>
          </p:cNvPicPr>
          <p:nvPr userDrawn="1"/>
        </p:nvPicPr>
        <p:blipFill>
          <a:blip r:embed="rId10" cstate="hqprint">
            <a:extLst>
              <a:ext uri="{28A0092B-C50C-407E-A947-70E740481C1C}">
                <a14:useLocalDpi xmlns:a14="http://schemas.microsoft.com/office/drawing/2010/main" val="0"/>
              </a:ext>
            </a:extLst>
          </a:blip>
          <a:stretch>
            <a:fillRect/>
          </a:stretch>
        </p:blipFill>
        <p:spPr>
          <a:xfrm>
            <a:off x="9807256" y="4962194"/>
            <a:ext cx="1114016" cy="661873"/>
          </a:xfrm>
          <a:prstGeom prst="rect">
            <a:avLst/>
          </a:prstGeom>
        </p:spPr>
      </p:pic>
      <p:pic>
        <p:nvPicPr>
          <p:cNvPr id="20" name="Picture 19" descr="A blue and white logo with red triangle and white text&#10;&#10;Description automatically generated">
            <a:extLst>
              <a:ext uri="{FF2B5EF4-FFF2-40B4-BE49-F238E27FC236}">
                <a16:creationId xmlns:a16="http://schemas.microsoft.com/office/drawing/2014/main" id="{44908199-E5FA-C45C-4BC4-4E544AE0F437}"/>
              </a:ext>
            </a:extLst>
          </p:cNvPr>
          <p:cNvPicPr>
            <a:picLocks noChangeAspect="1"/>
          </p:cNvPicPr>
          <p:nvPr userDrawn="1"/>
        </p:nvPicPr>
        <p:blipFill>
          <a:blip r:embed="rId11" cstate="hqprint">
            <a:extLst>
              <a:ext uri="{28A0092B-C50C-407E-A947-70E740481C1C}">
                <a14:useLocalDpi xmlns:a14="http://schemas.microsoft.com/office/drawing/2010/main" val="0"/>
              </a:ext>
            </a:extLst>
          </a:blip>
          <a:stretch>
            <a:fillRect/>
          </a:stretch>
        </p:blipFill>
        <p:spPr>
          <a:xfrm>
            <a:off x="5624451" y="5886328"/>
            <a:ext cx="698669" cy="765884"/>
          </a:xfrm>
          <a:prstGeom prst="rect">
            <a:avLst/>
          </a:prstGeom>
        </p:spPr>
      </p:pic>
      <p:pic>
        <p:nvPicPr>
          <p:cNvPr id="22" name="Picture 21" descr="A group of blue symbols&#10;&#10;Description automatically generated">
            <a:extLst>
              <a:ext uri="{FF2B5EF4-FFF2-40B4-BE49-F238E27FC236}">
                <a16:creationId xmlns:a16="http://schemas.microsoft.com/office/drawing/2014/main" id="{F1CEB13C-9E41-681E-D955-7898CF649594}"/>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6680039" y="6082441"/>
            <a:ext cx="1522591" cy="373657"/>
          </a:xfrm>
          <a:prstGeom prst="rect">
            <a:avLst/>
          </a:prstGeom>
        </p:spPr>
      </p:pic>
      <p:pic>
        <p:nvPicPr>
          <p:cNvPr id="24" name="Picture 23" descr="A logo with a sailboat in the water&#10;&#10;Description automatically generated">
            <a:extLst>
              <a:ext uri="{FF2B5EF4-FFF2-40B4-BE49-F238E27FC236}">
                <a16:creationId xmlns:a16="http://schemas.microsoft.com/office/drawing/2014/main" id="{72A8FC45-6D4D-7F93-F8CC-AE83EEFD20D7}"/>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0439060" y="5893278"/>
            <a:ext cx="771467" cy="751981"/>
          </a:xfrm>
          <a:prstGeom prst="rect">
            <a:avLst/>
          </a:prstGeom>
        </p:spPr>
      </p:pic>
    </p:spTree>
    <p:extLst>
      <p:ext uri="{BB962C8B-B14F-4D97-AF65-F5344CB8AC3E}">
        <p14:creationId xmlns:p14="http://schemas.microsoft.com/office/powerpoint/2010/main" val="374607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xmlns="" val="1"/>
              </a:ext>
            </a:extLst>
          </p:cNvPr>
          <p:cNvSpPr/>
          <p:nvPr userDrawn="1"/>
        </p:nvSpPr>
        <p:spPr>
          <a:xfrm>
            <a:off x="0" y="1"/>
            <a:ext cx="12192000" cy="6858004"/>
          </a:xfrm>
          <a:prstGeom prst="rect">
            <a:avLst/>
          </a:prstGeom>
          <a:solidFill>
            <a:srgbClr val="B41E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0" name="Graphic 9">
            <a:extLst>
              <a:ext uri="{FF2B5EF4-FFF2-40B4-BE49-F238E27FC236}">
                <a16:creationId xmlns:a16="http://schemas.microsoft.com/office/drawing/2014/main" id="{AC33B2CB-7634-50B9-72E8-9CFED1C24C26}"/>
              </a:ext>
            </a:extLst>
          </p:cNvPr>
          <p:cNvPicPr>
            <a:picLocks noChangeAspect="1"/>
          </p:cNvPicPr>
          <p:nvPr userDrawn="1"/>
        </p:nvPicPr>
        <p:blipFill>
          <a:blip r:embed="rId10">
            <a:extLst>
              <a:ext uri="{96DAC541-7B7A-43D3-8B79-37D633B846F1}">
                <asvg:svgBlip xmlns:asvg="http://schemas.microsoft.com/office/drawing/2016/SVG/main" xmlns="" r:embed="rId11"/>
              </a:ext>
            </a:extLst>
          </a:blip>
          <a:srcRect r="5975"/>
          <a:stretch/>
        </p:blipFill>
        <p:spPr>
          <a:xfrm>
            <a:off x="9612702" y="228600"/>
            <a:ext cx="2579298" cy="6400800"/>
          </a:xfrm>
          <a:prstGeom prst="rect">
            <a:avLst/>
          </a:prstGeom>
        </p:spPr>
      </p:pic>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838200" y="114144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838200" y="2613805"/>
            <a:ext cx="10515600" cy="341606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dirty="0"/>
          </a:p>
        </p:txBody>
      </p:sp>
      <p:pic>
        <p:nvPicPr>
          <p:cNvPr id="8" name="Graphic 7">
            <a:extLst>
              <a:ext uri="{FF2B5EF4-FFF2-40B4-BE49-F238E27FC236}">
                <a16:creationId xmlns:a16="http://schemas.microsoft.com/office/drawing/2014/main" id="{77DEAE4E-43FD-FE5E-0DA9-01DF260412F9}"/>
              </a:ext>
            </a:extLst>
          </p:cNvPr>
          <p:cNvPicPr>
            <a:picLocks noChangeAspect="1"/>
          </p:cNvPicPr>
          <p:nvPr userDrawn="1"/>
        </p:nvPicPr>
        <p:blipFill>
          <a:blip r:embed="rId12">
            <a:extLst>
              <a:ext uri="{96DAC541-7B7A-43D3-8B79-37D633B846F1}">
                <asvg:svgBlip xmlns:asvg="http://schemas.microsoft.com/office/drawing/2016/SVG/main" xmlns="" r:embed="rId13"/>
              </a:ext>
            </a:extLst>
          </a:blip>
          <a:stretch>
            <a:fillRect/>
          </a:stretch>
        </p:blipFill>
        <p:spPr>
          <a:xfrm>
            <a:off x="838200" y="186072"/>
            <a:ext cx="716842" cy="720000"/>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id="{D674CBF7-8E4B-60A7-3DAB-677F46389A74}"/>
              </a:ext>
            </a:extLst>
          </p:cNvPr>
          <p:cNvPicPr>
            <a:picLocks noChangeAspect="1"/>
          </p:cNvPicPr>
          <p:nvPr userDrawn="1"/>
        </p:nvPicPr>
        <p:blipFill>
          <a:blip r:embed="rId14" cstate="hq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13730874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40" r:id="rId6"/>
    <p:sldLayoutId id="2147483741" r:id="rId7"/>
    <p:sldLayoutId id="2147483742" r:id="rId8"/>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5EB51-9558-C5C2-C09D-7CA72D72B8F7}"/>
              </a:ext>
            </a:extLst>
          </p:cNvPr>
          <p:cNvSpPr>
            <a:spLocks noGrp="1"/>
          </p:cNvSpPr>
          <p:nvPr>
            <p:ph type="ctrTitle"/>
          </p:nvPr>
        </p:nvSpPr>
        <p:spPr/>
        <p:txBody>
          <a:bodyPr/>
          <a:lstStyle/>
          <a:p>
            <a:r>
              <a:rPr lang="en-CA" u="sng" dirty="0" err="1"/>
              <a:t>Hızlı</a:t>
            </a:r>
            <a:r>
              <a:rPr lang="en-CA" u="sng" dirty="0"/>
              <a:t> </a:t>
            </a:r>
            <a:r>
              <a:rPr lang="en-CA" u="sng" dirty="0" err="1"/>
              <a:t>Psikolojik</a:t>
            </a:r>
            <a:r>
              <a:rPr lang="en-CA" u="sng" dirty="0"/>
              <a:t> İlk </a:t>
            </a:r>
            <a:r>
              <a:rPr lang="en-CA" u="sng" dirty="0" err="1"/>
              <a:t>Yardım</a:t>
            </a:r>
            <a:endParaRPr lang="en-US" noProof="0" dirty="0"/>
          </a:p>
        </p:txBody>
      </p:sp>
      <p:sp>
        <p:nvSpPr>
          <p:cNvPr id="3" name="Subtitle 2">
            <a:extLst>
              <a:ext uri="{FF2B5EF4-FFF2-40B4-BE49-F238E27FC236}">
                <a16:creationId xmlns:a16="http://schemas.microsoft.com/office/drawing/2014/main" id="{70186AE7-2887-CC93-952F-0C51AA513E73}"/>
              </a:ext>
            </a:extLst>
          </p:cNvPr>
          <p:cNvSpPr>
            <a:spLocks noGrp="1"/>
          </p:cNvSpPr>
          <p:nvPr>
            <p:ph type="subTitle" idx="1"/>
          </p:nvPr>
        </p:nvSpPr>
        <p:spPr/>
        <p:txBody>
          <a:bodyPr/>
          <a:lstStyle/>
          <a:p>
            <a:r>
              <a:rPr lang="tr-TR" dirty="0"/>
              <a:t>Senaryo Formu</a:t>
            </a:r>
            <a:endParaRPr lang="en-US" noProof="0" dirty="0"/>
          </a:p>
        </p:txBody>
      </p:sp>
    </p:spTree>
    <p:extLst>
      <p:ext uri="{BB962C8B-B14F-4D97-AF65-F5344CB8AC3E}">
        <p14:creationId xmlns:p14="http://schemas.microsoft.com/office/powerpoint/2010/main" val="188797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1A01B-EEAF-DE2C-D5C8-F146FA4AACF5}"/>
              </a:ext>
            </a:extLst>
          </p:cNvPr>
          <p:cNvSpPr>
            <a:spLocks noGrp="1"/>
          </p:cNvSpPr>
          <p:nvPr>
            <p:ph type="title"/>
          </p:nvPr>
        </p:nvSpPr>
        <p:spPr>
          <a:xfrm>
            <a:off x="838200" y="2766218"/>
            <a:ext cx="8669594" cy="1325563"/>
          </a:xfrm>
        </p:spPr>
        <p:txBody>
          <a:bodyPr>
            <a:noAutofit/>
          </a:bodyPr>
          <a:lstStyle/>
          <a:p>
            <a:r>
              <a:rPr lang="en-CA" sz="2200" b="0" dirty="0" err="1">
                <a:solidFill>
                  <a:schemeClr val="bg1"/>
                </a:solidFill>
              </a:rPr>
              <a:t>İki</a:t>
            </a:r>
            <a:r>
              <a:rPr lang="en-CA" sz="2200" b="0" dirty="0">
                <a:solidFill>
                  <a:schemeClr val="bg1"/>
                </a:solidFill>
              </a:rPr>
              <a:t> </a:t>
            </a:r>
            <a:r>
              <a:rPr lang="en-CA" sz="2200" b="0" dirty="0" err="1">
                <a:solidFill>
                  <a:schemeClr val="bg1"/>
                </a:solidFill>
              </a:rPr>
              <a:t>gün</a:t>
            </a:r>
            <a:r>
              <a:rPr lang="en-CA" sz="2200" b="0" dirty="0">
                <a:solidFill>
                  <a:schemeClr val="bg1"/>
                </a:solidFill>
              </a:rPr>
              <a:t> </a:t>
            </a:r>
            <a:r>
              <a:rPr lang="en-CA" sz="2200" b="0" dirty="0" err="1">
                <a:solidFill>
                  <a:schemeClr val="bg1"/>
                </a:solidFill>
              </a:rPr>
              <a:t>süren</a:t>
            </a:r>
            <a:r>
              <a:rPr lang="en-CA" sz="2200" b="0" dirty="0">
                <a:solidFill>
                  <a:schemeClr val="bg1"/>
                </a:solidFill>
              </a:rPr>
              <a:t> </a:t>
            </a:r>
            <a:r>
              <a:rPr lang="en-CA" sz="2200" b="0" dirty="0" err="1">
                <a:solidFill>
                  <a:schemeClr val="bg1"/>
                </a:solidFill>
              </a:rPr>
              <a:t>sürekli</a:t>
            </a:r>
            <a:r>
              <a:rPr lang="en-CA" sz="2200" b="0" dirty="0">
                <a:solidFill>
                  <a:schemeClr val="bg1"/>
                </a:solidFill>
              </a:rPr>
              <a:t> </a:t>
            </a:r>
            <a:r>
              <a:rPr lang="en-CA" sz="2200" b="0" dirty="0" err="1">
                <a:solidFill>
                  <a:schemeClr val="bg1"/>
                </a:solidFill>
              </a:rPr>
              <a:t>yoğun</a:t>
            </a:r>
            <a:r>
              <a:rPr lang="en-CA" sz="2200" b="0" dirty="0">
                <a:solidFill>
                  <a:schemeClr val="bg1"/>
                </a:solidFill>
              </a:rPr>
              <a:t> </a:t>
            </a:r>
            <a:r>
              <a:rPr lang="en-CA" sz="2200" b="0" dirty="0" err="1">
                <a:solidFill>
                  <a:schemeClr val="bg1"/>
                </a:solidFill>
              </a:rPr>
              <a:t>yağıştan</a:t>
            </a:r>
            <a:r>
              <a:rPr lang="en-CA" sz="2200" b="0" dirty="0">
                <a:solidFill>
                  <a:schemeClr val="bg1"/>
                </a:solidFill>
              </a:rPr>
              <a:t> </a:t>
            </a:r>
            <a:r>
              <a:rPr lang="en-CA" sz="2200" b="0" dirty="0" err="1">
                <a:solidFill>
                  <a:schemeClr val="bg1"/>
                </a:solidFill>
              </a:rPr>
              <a:t>sonra</a:t>
            </a:r>
            <a:r>
              <a:rPr lang="en-CA" sz="2200" b="0" dirty="0">
                <a:solidFill>
                  <a:schemeClr val="bg1"/>
                </a:solidFill>
              </a:rPr>
              <a:t> </a:t>
            </a:r>
            <a:r>
              <a:rPr lang="en-CA" sz="2200" b="0" dirty="0" err="1">
                <a:solidFill>
                  <a:schemeClr val="bg1"/>
                </a:solidFill>
              </a:rPr>
              <a:t>nehir</a:t>
            </a:r>
            <a:r>
              <a:rPr lang="en-CA" sz="2200" b="0" dirty="0">
                <a:solidFill>
                  <a:schemeClr val="bg1"/>
                </a:solidFill>
              </a:rPr>
              <a:t> </a:t>
            </a:r>
            <a:r>
              <a:rPr lang="en-CA" sz="2200" b="0" dirty="0" err="1">
                <a:solidFill>
                  <a:schemeClr val="bg1"/>
                </a:solidFill>
              </a:rPr>
              <a:t>taştı</a:t>
            </a:r>
            <a:r>
              <a:rPr lang="en-CA" sz="2200" b="0" dirty="0">
                <a:solidFill>
                  <a:schemeClr val="bg1"/>
                </a:solidFill>
              </a:rPr>
              <a:t> </a:t>
            </a:r>
            <a:r>
              <a:rPr lang="en-CA" sz="2200" b="0" dirty="0" err="1">
                <a:solidFill>
                  <a:schemeClr val="bg1"/>
                </a:solidFill>
              </a:rPr>
              <a:t>ve</a:t>
            </a:r>
            <a:r>
              <a:rPr lang="en-CA" sz="2200" b="0" dirty="0">
                <a:solidFill>
                  <a:schemeClr val="bg1"/>
                </a:solidFill>
              </a:rPr>
              <a:t> </a:t>
            </a:r>
            <a:r>
              <a:rPr lang="en-CA" sz="2200" b="0" dirty="0" err="1">
                <a:solidFill>
                  <a:schemeClr val="bg1"/>
                </a:solidFill>
              </a:rPr>
              <a:t>birkaç</a:t>
            </a:r>
            <a:r>
              <a:rPr lang="en-CA" sz="2200" b="0" dirty="0">
                <a:solidFill>
                  <a:schemeClr val="bg1"/>
                </a:solidFill>
              </a:rPr>
              <a:t> </a:t>
            </a:r>
            <a:r>
              <a:rPr lang="en-CA" sz="2200" b="0" dirty="0" err="1">
                <a:solidFill>
                  <a:schemeClr val="bg1"/>
                </a:solidFill>
              </a:rPr>
              <a:t>mahalleyi</a:t>
            </a:r>
            <a:r>
              <a:rPr lang="en-CA" sz="2200" b="0" dirty="0">
                <a:solidFill>
                  <a:schemeClr val="bg1"/>
                </a:solidFill>
              </a:rPr>
              <a:t> </a:t>
            </a:r>
            <a:r>
              <a:rPr lang="en-CA" sz="2200" b="0" dirty="0" err="1">
                <a:solidFill>
                  <a:schemeClr val="bg1"/>
                </a:solidFill>
              </a:rPr>
              <a:t>su</a:t>
            </a:r>
            <a:r>
              <a:rPr lang="en-CA" sz="2200" b="0" dirty="0">
                <a:solidFill>
                  <a:schemeClr val="bg1"/>
                </a:solidFill>
              </a:rPr>
              <a:t> </a:t>
            </a:r>
            <a:r>
              <a:rPr lang="en-CA" sz="2200" b="0" dirty="0" err="1">
                <a:solidFill>
                  <a:schemeClr val="bg1"/>
                </a:solidFill>
              </a:rPr>
              <a:t>bastı</a:t>
            </a:r>
            <a:r>
              <a:rPr lang="en-CA" sz="2200" b="0" dirty="0">
                <a:solidFill>
                  <a:schemeClr val="bg1"/>
                </a:solidFill>
              </a:rPr>
              <a:t>. </a:t>
            </a:r>
            <a:r>
              <a:rPr lang="en-CA" sz="2200" b="0" dirty="0" err="1">
                <a:solidFill>
                  <a:schemeClr val="bg1"/>
                </a:solidFill>
              </a:rPr>
              <a:t>Acil</a:t>
            </a:r>
            <a:r>
              <a:rPr lang="en-CA" sz="2200" b="0" dirty="0">
                <a:solidFill>
                  <a:schemeClr val="bg1"/>
                </a:solidFill>
              </a:rPr>
              <a:t> durum </a:t>
            </a:r>
            <a:r>
              <a:rPr lang="en-CA" sz="2200" b="0" dirty="0" err="1">
                <a:solidFill>
                  <a:schemeClr val="bg1"/>
                </a:solidFill>
              </a:rPr>
              <a:t>müdahale</a:t>
            </a:r>
            <a:r>
              <a:rPr lang="en-CA" sz="2200" b="0" dirty="0">
                <a:solidFill>
                  <a:schemeClr val="bg1"/>
                </a:solidFill>
              </a:rPr>
              <a:t> </a:t>
            </a:r>
            <a:r>
              <a:rPr lang="en-CA" sz="2200" b="0" dirty="0" err="1">
                <a:solidFill>
                  <a:schemeClr val="bg1"/>
                </a:solidFill>
              </a:rPr>
              <a:t>ekipleri</a:t>
            </a:r>
            <a:r>
              <a:rPr lang="en-CA" sz="2200" b="0" dirty="0">
                <a:solidFill>
                  <a:schemeClr val="bg1"/>
                </a:solidFill>
              </a:rPr>
              <a:t> </a:t>
            </a:r>
            <a:r>
              <a:rPr lang="en-CA" sz="2200" b="0" dirty="0" err="1">
                <a:solidFill>
                  <a:schemeClr val="bg1"/>
                </a:solidFill>
              </a:rPr>
              <a:t>sakinleri</a:t>
            </a:r>
            <a:r>
              <a:rPr lang="en-CA" sz="2200" b="0" dirty="0">
                <a:solidFill>
                  <a:schemeClr val="bg1"/>
                </a:solidFill>
              </a:rPr>
              <a:t> </a:t>
            </a:r>
            <a:r>
              <a:rPr lang="en-CA" sz="2200" b="0" dirty="0" err="1">
                <a:solidFill>
                  <a:schemeClr val="bg1"/>
                </a:solidFill>
              </a:rPr>
              <a:t>geçici</a:t>
            </a:r>
            <a:r>
              <a:rPr lang="en-CA" sz="2200" b="0" dirty="0">
                <a:solidFill>
                  <a:schemeClr val="bg1"/>
                </a:solidFill>
              </a:rPr>
              <a:t> </a:t>
            </a:r>
            <a:r>
              <a:rPr lang="en-CA" sz="2200" b="0" dirty="0" err="1">
                <a:solidFill>
                  <a:schemeClr val="bg1"/>
                </a:solidFill>
              </a:rPr>
              <a:t>bir</a:t>
            </a:r>
            <a:r>
              <a:rPr lang="en-CA" sz="2200" b="0" dirty="0">
                <a:solidFill>
                  <a:schemeClr val="bg1"/>
                </a:solidFill>
              </a:rPr>
              <a:t> </a:t>
            </a:r>
            <a:r>
              <a:rPr lang="en-CA" sz="2200" b="0" dirty="0" err="1">
                <a:solidFill>
                  <a:schemeClr val="bg1"/>
                </a:solidFill>
              </a:rPr>
              <a:t>barınağa</a:t>
            </a:r>
            <a:r>
              <a:rPr lang="en-CA" sz="2200" b="0" dirty="0">
                <a:solidFill>
                  <a:schemeClr val="bg1"/>
                </a:solidFill>
              </a:rPr>
              <a:t> </a:t>
            </a:r>
            <a:r>
              <a:rPr lang="en-CA" sz="2200" b="0" dirty="0" err="1">
                <a:solidFill>
                  <a:schemeClr val="bg1"/>
                </a:solidFill>
              </a:rPr>
              <a:t>tahliye</a:t>
            </a:r>
            <a:r>
              <a:rPr lang="en-CA" sz="2200" b="0" dirty="0">
                <a:solidFill>
                  <a:schemeClr val="bg1"/>
                </a:solidFill>
              </a:rPr>
              <a:t> </a:t>
            </a:r>
            <a:r>
              <a:rPr lang="en-CA" sz="2200" b="0" dirty="0" err="1">
                <a:solidFill>
                  <a:schemeClr val="bg1"/>
                </a:solidFill>
              </a:rPr>
              <a:t>ediyor</a:t>
            </a:r>
            <a:r>
              <a:rPr lang="en-CA" sz="2200" b="0" dirty="0">
                <a:solidFill>
                  <a:schemeClr val="bg1"/>
                </a:solidFill>
              </a:rPr>
              <a:t>. 76 </a:t>
            </a:r>
            <a:r>
              <a:rPr lang="en-CA" sz="2200" b="0" dirty="0" err="1">
                <a:solidFill>
                  <a:schemeClr val="bg1"/>
                </a:solidFill>
              </a:rPr>
              <a:t>yaşındaki</a:t>
            </a:r>
            <a:r>
              <a:rPr lang="en-CA" sz="2200" b="0" dirty="0">
                <a:solidFill>
                  <a:schemeClr val="bg1"/>
                </a:solidFill>
              </a:rPr>
              <a:t> </a:t>
            </a:r>
            <a:r>
              <a:rPr lang="en-CA" sz="2200" b="0" dirty="0" err="1">
                <a:solidFill>
                  <a:schemeClr val="bg1"/>
                </a:solidFill>
              </a:rPr>
              <a:t>bir</a:t>
            </a:r>
            <a:r>
              <a:rPr lang="en-CA" sz="2200" b="0" dirty="0">
                <a:solidFill>
                  <a:schemeClr val="bg1"/>
                </a:solidFill>
              </a:rPr>
              <a:t> </a:t>
            </a:r>
            <a:r>
              <a:rPr lang="en-CA" sz="2200" b="0" dirty="0" err="1">
                <a:solidFill>
                  <a:schemeClr val="bg1"/>
                </a:solidFill>
              </a:rPr>
              <a:t>kadın</a:t>
            </a:r>
            <a:r>
              <a:rPr lang="en-CA" sz="2200" b="0" dirty="0">
                <a:solidFill>
                  <a:schemeClr val="bg1"/>
                </a:solidFill>
              </a:rPr>
              <a:t> </a:t>
            </a:r>
            <a:r>
              <a:rPr lang="en-CA" sz="2200" b="0" dirty="0" err="1">
                <a:solidFill>
                  <a:schemeClr val="bg1"/>
                </a:solidFill>
              </a:rPr>
              <a:t>olan</a:t>
            </a:r>
            <a:r>
              <a:rPr lang="en-CA" sz="2200" b="0" dirty="0">
                <a:solidFill>
                  <a:schemeClr val="bg1"/>
                </a:solidFill>
              </a:rPr>
              <a:t> Maria </a:t>
            </a:r>
            <a:r>
              <a:rPr lang="en-CA" sz="2200" b="0" dirty="0" err="1">
                <a:solidFill>
                  <a:schemeClr val="bg1"/>
                </a:solidFill>
              </a:rPr>
              <a:t>Hanım</a:t>
            </a:r>
            <a:r>
              <a:rPr lang="en-CA" sz="2200" b="0" dirty="0">
                <a:solidFill>
                  <a:schemeClr val="bg1"/>
                </a:solidFill>
              </a:rPr>
              <a:t> </a:t>
            </a:r>
            <a:r>
              <a:rPr lang="en-CA" sz="2200" b="0" dirty="0" err="1">
                <a:solidFill>
                  <a:schemeClr val="bg1"/>
                </a:solidFill>
              </a:rPr>
              <a:t>evi</a:t>
            </a:r>
            <a:r>
              <a:rPr lang="en-CA" sz="2200" b="0" dirty="0">
                <a:solidFill>
                  <a:schemeClr val="bg1"/>
                </a:solidFill>
              </a:rPr>
              <a:t> </a:t>
            </a:r>
            <a:r>
              <a:rPr lang="en-CA" sz="2200" b="0" dirty="0" err="1">
                <a:solidFill>
                  <a:schemeClr val="bg1"/>
                </a:solidFill>
              </a:rPr>
              <a:t>terk</a:t>
            </a:r>
            <a:r>
              <a:rPr lang="en-CA" sz="2200" b="0" dirty="0">
                <a:solidFill>
                  <a:schemeClr val="bg1"/>
                </a:solidFill>
              </a:rPr>
              <a:t> </a:t>
            </a:r>
            <a:r>
              <a:rPr lang="en-CA" sz="2200" b="0" dirty="0" err="1">
                <a:solidFill>
                  <a:schemeClr val="bg1"/>
                </a:solidFill>
              </a:rPr>
              <a:t>etmeyi</a:t>
            </a:r>
            <a:r>
              <a:rPr lang="en-CA" sz="2200" b="0" dirty="0">
                <a:solidFill>
                  <a:schemeClr val="bg1"/>
                </a:solidFill>
              </a:rPr>
              <a:t> </a:t>
            </a:r>
            <a:r>
              <a:rPr lang="en-CA" sz="2200" b="0" dirty="0" err="1">
                <a:solidFill>
                  <a:schemeClr val="bg1"/>
                </a:solidFill>
              </a:rPr>
              <a:t>reddediyor</a:t>
            </a:r>
            <a:r>
              <a:rPr lang="en-CA" sz="2200" b="0" dirty="0">
                <a:solidFill>
                  <a:schemeClr val="bg1"/>
                </a:solidFill>
              </a:rPr>
              <a:t> </a:t>
            </a:r>
            <a:r>
              <a:rPr lang="en-CA" sz="2200" b="0" dirty="0" err="1">
                <a:solidFill>
                  <a:schemeClr val="bg1"/>
                </a:solidFill>
              </a:rPr>
              <a:t>ve</a:t>
            </a:r>
            <a:r>
              <a:rPr lang="en-CA" sz="2200" b="0" dirty="0">
                <a:solidFill>
                  <a:schemeClr val="bg1"/>
                </a:solidFill>
              </a:rPr>
              <a:t> </a:t>
            </a:r>
            <a:r>
              <a:rPr lang="en-CA" sz="2200" b="0" dirty="0" err="1">
                <a:solidFill>
                  <a:schemeClr val="bg1"/>
                </a:solidFill>
              </a:rPr>
              <a:t>açıkça</a:t>
            </a:r>
            <a:r>
              <a:rPr lang="en-CA" sz="2200" b="0" dirty="0">
                <a:solidFill>
                  <a:schemeClr val="bg1"/>
                </a:solidFill>
              </a:rPr>
              <a:t> </a:t>
            </a:r>
            <a:r>
              <a:rPr lang="en-CA" sz="2200" b="0" dirty="0" err="1">
                <a:solidFill>
                  <a:schemeClr val="bg1"/>
                </a:solidFill>
              </a:rPr>
              <a:t>panik</a:t>
            </a:r>
            <a:r>
              <a:rPr lang="en-CA" sz="2200" b="0" dirty="0">
                <a:solidFill>
                  <a:schemeClr val="bg1"/>
                </a:solidFill>
              </a:rPr>
              <a:t> </a:t>
            </a:r>
            <a:r>
              <a:rPr lang="en-CA" sz="2200" b="0" dirty="0" err="1">
                <a:solidFill>
                  <a:schemeClr val="bg1"/>
                </a:solidFill>
              </a:rPr>
              <a:t>içinde</a:t>
            </a:r>
            <a:r>
              <a:rPr lang="en-CA" sz="2200" b="0" dirty="0">
                <a:solidFill>
                  <a:schemeClr val="bg1"/>
                </a:solidFill>
              </a:rPr>
              <a:t>. </a:t>
            </a:r>
            <a:r>
              <a:rPr lang="en-CA" sz="2200" b="0" dirty="0" err="1">
                <a:solidFill>
                  <a:schemeClr val="bg1"/>
                </a:solidFill>
              </a:rPr>
              <a:t>Sürekli</a:t>
            </a:r>
            <a:r>
              <a:rPr lang="en-CA" sz="2200" b="0" dirty="0">
                <a:solidFill>
                  <a:schemeClr val="bg1"/>
                </a:solidFill>
              </a:rPr>
              <a:t> “</a:t>
            </a:r>
            <a:r>
              <a:rPr lang="en-CA" sz="2200" b="0" dirty="0" err="1">
                <a:solidFill>
                  <a:schemeClr val="bg1"/>
                </a:solidFill>
              </a:rPr>
              <a:t>yük</a:t>
            </a:r>
            <a:r>
              <a:rPr lang="en-CA" sz="2200" b="0" dirty="0">
                <a:solidFill>
                  <a:schemeClr val="bg1"/>
                </a:solidFill>
              </a:rPr>
              <a:t> </a:t>
            </a:r>
            <a:r>
              <a:rPr lang="en-CA" sz="2200" b="0" dirty="0" err="1">
                <a:solidFill>
                  <a:schemeClr val="bg1"/>
                </a:solidFill>
              </a:rPr>
              <a:t>olduğunu</a:t>
            </a:r>
            <a:r>
              <a:rPr lang="en-CA" sz="2200" b="0" dirty="0">
                <a:solidFill>
                  <a:schemeClr val="bg1"/>
                </a:solidFill>
              </a:rPr>
              <a:t>” </a:t>
            </a:r>
            <a:r>
              <a:rPr lang="en-CA" sz="2200" b="0" dirty="0" err="1">
                <a:solidFill>
                  <a:schemeClr val="bg1"/>
                </a:solidFill>
              </a:rPr>
              <a:t>söyleyerek</a:t>
            </a:r>
            <a:r>
              <a:rPr lang="en-CA" sz="2200" b="0" dirty="0">
                <a:solidFill>
                  <a:schemeClr val="bg1"/>
                </a:solidFill>
              </a:rPr>
              <a:t> </a:t>
            </a:r>
            <a:r>
              <a:rPr lang="en-CA" sz="2200" b="0" dirty="0" err="1">
                <a:solidFill>
                  <a:schemeClr val="bg1"/>
                </a:solidFill>
              </a:rPr>
              <a:t>özür</a:t>
            </a:r>
            <a:r>
              <a:rPr lang="en-CA" sz="2200" b="0" dirty="0">
                <a:solidFill>
                  <a:schemeClr val="bg1"/>
                </a:solidFill>
              </a:rPr>
              <a:t> </a:t>
            </a:r>
            <a:r>
              <a:rPr lang="en-CA" sz="2200" b="0" dirty="0" err="1">
                <a:solidFill>
                  <a:schemeClr val="bg1"/>
                </a:solidFill>
              </a:rPr>
              <a:t>diliyor</a:t>
            </a:r>
            <a:r>
              <a:rPr lang="en-CA" sz="2200" b="0" dirty="0">
                <a:solidFill>
                  <a:schemeClr val="bg1"/>
                </a:solidFill>
              </a:rPr>
              <a:t> </a:t>
            </a:r>
            <a:r>
              <a:rPr lang="en-CA" sz="2200" b="0" dirty="0" err="1">
                <a:solidFill>
                  <a:schemeClr val="bg1"/>
                </a:solidFill>
              </a:rPr>
              <a:t>ve</a:t>
            </a:r>
            <a:r>
              <a:rPr lang="en-CA" sz="2200" b="0" dirty="0">
                <a:solidFill>
                  <a:schemeClr val="bg1"/>
                </a:solidFill>
              </a:rPr>
              <a:t> “</a:t>
            </a:r>
            <a:r>
              <a:rPr lang="en-CA" sz="2200" b="0" dirty="0" err="1">
                <a:solidFill>
                  <a:schemeClr val="bg1"/>
                </a:solidFill>
              </a:rPr>
              <a:t>Artık</a:t>
            </a:r>
            <a:r>
              <a:rPr lang="en-CA" sz="2200" b="0" dirty="0">
                <a:solidFill>
                  <a:schemeClr val="bg1"/>
                </a:solidFill>
              </a:rPr>
              <a:t> her </a:t>
            </a:r>
            <a:r>
              <a:rPr lang="en-CA" sz="2200" b="0" dirty="0" err="1">
                <a:solidFill>
                  <a:schemeClr val="bg1"/>
                </a:solidFill>
              </a:rPr>
              <a:t>şey</a:t>
            </a:r>
            <a:r>
              <a:rPr lang="en-CA" sz="2200" b="0" dirty="0">
                <a:solidFill>
                  <a:schemeClr val="bg1"/>
                </a:solidFill>
              </a:rPr>
              <a:t> </a:t>
            </a:r>
            <a:r>
              <a:rPr lang="en-CA" sz="2200" b="0" dirty="0" err="1">
                <a:solidFill>
                  <a:schemeClr val="bg1"/>
                </a:solidFill>
              </a:rPr>
              <a:t>gittiğine</a:t>
            </a:r>
            <a:r>
              <a:rPr lang="en-CA" sz="2200" b="0" dirty="0">
                <a:solidFill>
                  <a:schemeClr val="bg1"/>
                </a:solidFill>
              </a:rPr>
              <a:t> </a:t>
            </a:r>
            <a:r>
              <a:rPr lang="en-CA" sz="2200" b="0" dirty="0" err="1">
                <a:solidFill>
                  <a:schemeClr val="bg1"/>
                </a:solidFill>
              </a:rPr>
              <a:t>göre</a:t>
            </a:r>
            <a:r>
              <a:rPr lang="en-CA" sz="2200" b="0" dirty="0">
                <a:solidFill>
                  <a:schemeClr val="bg1"/>
                </a:solidFill>
              </a:rPr>
              <a:t> </a:t>
            </a:r>
            <a:r>
              <a:rPr lang="en-CA" sz="2200" b="0" dirty="0" err="1">
                <a:solidFill>
                  <a:schemeClr val="bg1"/>
                </a:solidFill>
              </a:rPr>
              <a:t>kendimi</a:t>
            </a:r>
            <a:r>
              <a:rPr lang="en-CA" sz="2200" b="0" dirty="0">
                <a:solidFill>
                  <a:schemeClr val="bg1"/>
                </a:solidFill>
              </a:rPr>
              <a:t> </a:t>
            </a:r>
            <a:r>
              <a:rPr lang="en-CA" sz="2200" b="0" dirty="0" err="1">
                <a:solidFill>
                  <a:schemeClr val="bg1"/>
                </a:solidFill>
              </a:rPr>
              <a:t>işe</a:t>
            </a:r>
            <a:r>
              <a:rPr lang="en-CA" sz="2200" b="0" dirty="0">
                <a:solidFill>
                  <a:schemeClr val="bg1"/>
                </a:solidFill>
              </a:rPr>
              <a:t> </a:t>
            </a:r>
            <a:r>
              <a:rPr lang="en-CA" sz="2200" b="0" dirty="0" err="1">
                <a:solidFill>
                  <a:schemeClr val="bg1"/>
                </a:solidFill>
              </a:rPr>
              <a:t>yaramaz</a:t>
            </a:r>
            <a:r>
              <a:rPr lang="en-CA" sz="2200" b="0" dirty="0">
                <a:solidFill>
                  <a:schemeClr val="bg1"/>
                </a:solidFill>
              </a:rPr>
              <a:t> </a:t>
            </a:r>
            <a:r>
              <a:rPr lang="en-CA" sz="2200" b="0" dirty="0" err="1">
                <a:solidFill>
                  <a:schemeClr val="bg1"/>
                </a:solidFill>
              </a:rPr>
              <a:t>hissediyorum</a:t>
            </a:r>
            <a:r>
              <a:rPr lang="en-CA" sz="2200" b="0" dirty="0">
                <a:solidFill>
                  <a:schemeClr val="bg1"/>
                </a:solidFill>
              </a:rPr>
              <a:t>. Ben </a:t>
            </a:r>
            <a:r>
              <a:rPr lang="en-CA" sz="2200" b="0" dirty="0" err="1">
                <a:solidFill>
                  <a:schemeClr val="bg1"/>
                </a:solidFill>
              </a:rPr>
              <a:t>iyi</a:t>
            </a:r>
            <a:r>
              <a:rPr lang="en-CA" sz="2200" b="0" dirty="0">
                <a:solidFill>
                  <a:schemeClr val="bg1"/>
                </a:solidFill>
              </a:rPr>
              <a:t> </a:t>
            </a:r>
            <a:r>
              <a:rPr lang="en-CA" sz="2200" b="0" dirty="0" err="1">
                <a:solidFill>
                  <a:schemeClr val="bg1"/>
                </a:solidFill>
              </a:rPr>
              <a:t>olurum</a:t>
            </a:r>
            <a:r>
              <a:rPr lang="en-CA" sz="2200" b="0" dirty="0">
                <a:solidFill>
                  <a:schemeClr val="bg1"/>
                </a:solidFill>
              </a:rPr>
              <a:t>… </a:t>
            </a:r>
            <a:r>
              <a:rPr lang="en-CA" sz="2200" b="0" dirty="0" err="1">
                <a:solidFill>
                  <a:schemeClr val="bg1"/>
                </a:solidFill>
              </a:rPr>
              <a:t>benim</a:t>
            </a:r>
            <a:r>
              <a:rPr lang="en-CA" sz="2200" b="0" dirty="0">
                <a:solidFill>
                  <a:schemeClr val="bg1"/>
                </a:solidFill>
              </a:rPr>
              <a:t> </a:t>
            </a:r>
            <a:r>
              <a:rPr lang="en-CA" sz="2200" b="0" dirty="0" err="1">
                <a:solidFill>
                  <a:schemeClr val="bg1"/>
                </a:solidFill>
              </a:rPr>
              <a:t>için</a:t>
            </a:r>
            <a:r>
              <a:rPr lang="en-CA" sz="2200" b="0" dirty="0">
                <a:solidFill>
                  <a:schemeClr val="bg1"/>
                </a:solidFill>
              </a:rPr>
              <a:t> </a:t>
            </a:r>
            <a:r>
              <a:rPr lang="en-CA" sz="2200" b="0" dirty="0" err="1">
                <a:solidFill>
                  <a:schemeClr val="bg1"/>
                </a:solidFill>
              </a:rPr>
              <a:t>endişelenmeyin</a:t>
            </a:r>
            <a:r>
              <a:rPr lang="en-CA" sz="2200" b="0" dirty="0">
                <a:solidFill>
                  <a:schemeClr val="bg1"/>
                </a:solidFill>
              </a:rPr>
              <a:t>.” </a:t>
            </a:r>
            <a:r>
              <a:rPr lang="en-CA" sz="2200" b="0" dirty="0" err="1">
                <a:solidFill>
                  <a:schemeClr val="bg1"/>
                </a:solidFill>
              </a:rPr>
              <a:t>diyor</a:t>
            </a:r>
            <a:r>
              <a:rPr lang="en-CA" sz="2200" b="0" dirty="0" smtClean="0">
                <a:solidFill>
                  <a:schemeClr val="bg1"/>
                </a:solidFill>
              </a:rPr>
              <a:t>.</a:t>
            </a:r>
            <a:r>
              <a:rPr lang="tr-TR" sz="2200" b="0" dirty="0" smtClean="0">
                <a:solidFill>
                  <a:schemeClr val="bg1"/>
                </a:solidFill>
              </a:rPr>
              <a:t/>
            </a:r>
            <a:br>
              <a:rPr lang="tr-TR" sz="2200" b="0" dirty="0" smtClean="0">
                <a:solidFill>
                  <a:schemeClr val="bg1"/>
                </a:solidFill>
              </a:rPr>
            </a:br>
            <a:r>
              <a:rPr lang="tr-TR" sz="2200" b="0" dirty="0">
                <a:solidFill>
                  <a:schemeClr val="bg1"/>
                </a:solidFill>
              </a:rPr>
              <a:t/>
            </a:r>
            <a:br>
              <a:rPr lang="tr-TR" sz="2200" b="0" dirty="0">
                <a:solidFill>
                  <a:schemeClr val="bg1"/>
                </a:solidFill>
              </a:rPr>
            </a:br>
            <a:r>
              <a:rPr lang="en-CA" sz="2200" b="0" dirty="0" err="1" smtClean="0">
                <a:solidFill>
                  <a:schemeClr val="bg1"/>
                </a:solidFill>
              </a:rPr>
              <a:t>Siz</a:t>
            </a:r>
            <a:r>
              <a:rPr lang="en-CA" sz="2200" b="0" dirty="0" smtClean="0">
                <a:solidFill>
                  <a:schemeClr val="bg1"/>
                </a:solidFill>
              </a:rPr>
              <a:t> </a:t>
            </a:r>
            <a:r>
              <a:rPr lang="tr-TR" sz="2200" b="0" dirty="0" smtClean="0">
                <a:solidFill>
                  <a:schemeClr val="bg1"/>
                </a:solidFill>
              </a:rPr>
              <a:t>HIZLI</a:t>
            </a:r>
            <a:r>
              <a:rPr lang="en-CA" sz="2200" b="0" dirty="0" smtClean="0">
                <a:solidFill>
                  <a:schemeClr val="bg1"/>
                </a:solidFill>
              </a:rPr>
              <a:t>-P</a:t>
            </a:r>
            <a:r>
              <a:rPr lang="tr-TR" sz="2200" b="0" dirty="0" smtClean="0">
                <a:solidFill>
                  <a:schemeClr val="bg1"/>
                </a:solidFill>
              </a:rPr>
              <a:t>İY</a:t>
            </a:r>
            <a:r>
              <a:rPr lang="en-CA" sz="2200" b="0" dirty="0" smtClean="0">
                <a:solidFill>
                  <a:schemeClr val="bg1"/>
                </a:solidFill>
              </a:rPr>
              <a:t> </a:t>
            </a:r>
            <a:r>
              <a:rPr lang="en-CA" sz="2200" b="0" dirty="0" err="1">
                <a:solidFill>
                  <a:schemeClr val="bg1"/>
                </a:solidFill>
              </a:rPr>
              <a:t>konusunda</a:t>
            </a:r>
            <a:r>
              <a:rPr lang="en-CA" sz="2200" b="0" dirty="0">
                <a:solidFill>
                  <a:schemeClr val="bg1"/>
                </a:solidFill>
              </a:rPr>
              <a:t> </a:t>
            </a:r>
            <a:r>
              <a:rPr lang="en-CA" sz="2200" b="0" dirty="0" err="1">
                <a:solidFill>
                  <a:schemeClr val="bg1"/>
                </a:solidFill>
              </a:rPr>
              <a:t>eğitim</a:t>
            </a:r>
            <a:r>
              <a:rPr lang="en-CA" sz="2200" b="0" dirty="0">
                <a:solidFill>
                  <a:schemeClr val="bg1"/>
                </a:solidFill>
              </a:rPr>
              <a:t> </a:t>
            </a:r>
            <a:r>
              <a:rPr lang="en-CA" sz="2200" b="0" dirty="0" err="1">
                <a:solidFill>
                  <a:schemeClr val="bg1"/>
                </a:solidFill>
              </a:rPr>
              <a:t>almış</a:t>
            </a:r>
            <a:r>
              <a:rPr lang="en-CA" sz="2200" b="0" dirty="0">
                <a:solidFill>
                  <a:schemeClr val="bg1"/>
                </a:solidFill>
              </a:rPr>
              <a:t> </a:t>
            </a:r>
            <a:r>
              <a:rPr lang="en-CA" sz="2200" b="0" dirty="0" err="1">
                <a:solidFill>
                  <a:schemeClr val="bg1"/>
                </a:solidFill>
              </a:rPr>
              <a:t>bir</a:t>
            </a:r>
            <a:r>
              <a:rPr lang="en-CA" sz="2200" b="0" dirty="0">
                <a:solidFill>
                  <a:schemeClr val="bg1"/>
                </a:solidFill>
              </a:rPr>
              <a:t> </a:t>
            </a:r>
            <a:r>
              <a:rPr lang="en-CA" sz="2200" b="0" dirty="0" err="1">
                <a:solidFill>
                  <a:schemeClr val="bg1"/>
                </a:solidFill>
              </a:rPr>
              <a:t>müdahale</a:t>
            </a:r>
            <a:r>
              <a:rPr lang="en-CA" sz="2200" b="0" dirty="0">
                <a:solidFill>
                  <a:schemeClr val="bg1"/>
                </a:solidFill>
              </a:rPr>
              <a:t> </a:t>
            </a:r>
            <a:r>
              <a:rPr lang="en-CA" sz="2200" b="0" dirty="0" err="1">
                <a:solidFill>
                  <a:schemeClr val="bg1"/>
                </a:solidFill>
              </a:rPr>
              <a:t>görevlisisiniz</a:t>
            </a:r>
            <a:r>
              <a:rPr lang="en-CA" sz="2200" b="0" dirty="0" smtClean="0">
                <a:solidFill>
                  <a:schemeClr val="bg1"/>
                </a:solidFill>
              </a:rPr>
              <a:t>.</a:t>
            </a:r>
            <a:r>
              <a:rPr lang="tr-TR" sz="2200" b="0" dirty="0" smtClean="0">
                <a:solidFill>
                  <a:schemeClr val="bg1"/>
                </a:solidFill>
              </a:rPr>
              <a:t/>
            </a:r>
            <a:br>
              <a:rPr lang="tr-TR" sz="2200" b="0" dirty="0" smtClean="0">
                <a:solidFill>
                  <a:schemeClr val="bg1"/>
                </a:solidFill>
              </a:rPr>
            </a:br>
            <a:r>
              <a:rPr lang="tr-TR" sz="2200" b="0" dirty="0">
                <a:solidFill>
                  <a:schemeClr val="bg1"/>
                </a:solidFill>
              </a:rPr>
              <a:t/>
            </a:r>
            <a:br>
              <a:rPr lang="tr-TR" sz="2200" b="0" dirty="0">
                <a:solidFill>
                  <a:schemeClr val="bg1"/>
                </a:solidFill>
              </a:rPr>
            </a:br>
            <a:r>
              <a:rPr lang="en-CA" sz="2200" b="0" dirty="0" err="1" smtClean="0">
                <a:solidFill>
                  <a:schemeClr val="bg1"/>
                </a:solidFill>
              </a:rPr>
              <a:t>Modelin</a:t>
            </a:r>
            <a:r>
              <a:rPr lang="en-CA" sz="2200" b="0" dirty="0" smtClean="0">
                <a:solidFill>
                  <a:schemeClr val="bg1"/>
                </a:solidFill>
              </a:rPr>
              <a:t> </a:t>
            </a:r>
            <a:r>
              <a:rPr lang="en-CA" sz="2200" b="0" dirty="0" err="1">
                <a:solidFill>
                  <a:schemeClr val="bg1"/>
                </a:solidFill>
              </a:rPr>
              <a:t>beş</a:t>
            </a:r>
            <a:r>
              <a:rPr lang="en-CA" sz="2200" b="0" dirty="0">
                <a:solidFill>
                  <a:schemeClr val="bg1"/>
                </a:solidFill>
              </a:rPr>
              <a:t> </a:t>
            </a:r>
            <a:r>
              <a:rPr lang="en-CA" sz="2200" b="0" dirty="0" err="1">
                <a:solidFill>
                  <a:schemeClr val="bg1"/>
                </a:solidFill>
              </a:rPr>
              <a:t>adımını</a:t>
            </a:r>
            <a:r>
              <a:rPr lang="en-CA" sz="2200" b="0" dirty="0">
                <a:solidFill>
                  <a:schemeClr val="bg1"/>
                </a:solidFill>
              </a:rPr>
              <a:t> </a:t>
            </a:r>
            <a:r>
              <a:rPr lang="en-CA" sz="2200" b="0" dirty="0" err="1">
                <a:solidFill>
                  <a:schemeClr val="bg1"/>
                </a:solidFill>
              </a:rPr>
              <a:t>kullanarak</a:t>
            </a:r>
            <a:r>
              <a:rPr lang="en-CA" sz="2200" b="0" dirty="0">
                <a:solidFill>
                  <a:schemeClr val="bg1"/>
                </a:solidFill>
              </a:rPr>
              <a:t> (Rapport – </a:t>
            </a:r>
            <a:r>
              <a:rPr lang="en-CA" sz="2200" b="0" dirty="0" err="1">
                <a:solidFill>
                  <a:schemeClr val="bg1"/>
                </a:solidFill>
              </a:rPr>
              <a:t>ilişki</a:t>
            </a:r>
            <a:r>
              <a:rPr lang="en-CA" sz="2200" b="0" dirty="0">
                <a:solidFill>
                  <a:schemeClr val="bg1"/>
                </a:solidFill>
              </a:rPr>
              <a:t> </a:t>
            </a:r>
            <a:r>
              <a:rPr lang="en-CA" sz="2200" b="0" dirty="0" err="1">
                <a:solidFill>
                  <a:schemeClr val="bg1"/>
                </a:solidFill>
              </a:rPr>
              <a:t>kurma</a:t>
            </a:r>
            <a:r>
              <a:rPr lang="en-CA" sz="2200" b="0" dirty="0">
                <a:solidFill>
                  <a:schemeClr val="bg1"/>
                </a:solidFill>
              </a:rPr>
              <a:t>, Assessment – </a:t>
            </a:r>
            <a:r>
              <a:rPr lang="en-CA" sz="2200" b="0" dirty="0" err="1">
                <a:solidFill>
                  <a:schemeClr val="bg1"/>
                </a:solidFill>
              </a:rPr>
              <a:t>değerlendirme</a:t>
            </a:r>
            <a:r>
              <a:rPr lang="en-CA" sz="2200" b="0" dirty="0">
                <a:solidFill>
                  <a:schemeClr val="bg1"/>
                </a:solidFill>
              </a:rPr>
              <a:t>, Prioritisation – </a:t>
            </a:r>
            <a:r>
              <a:rPr lang="en-CA" sz="2200" b="0" dirty="0" err="1">
                <a:solidFill>
                  <a:schemeClr val="bg1"/>
                </a:solidFill>
              </a:rPr>
              <a:t>önceliklendirme</a:t>
            </a:r>
            <a:r>
              <a:rPr lang="en-CA" sz="2200" b="0" dirty="0">
                <a:solidFill>
                  <a:schemeClr val="bg1"/>
                </a:solidFill>
              </a:rPr>
              <a:t>, Intervention – </a:t>
            </a:r>
            <a:r>
              <a:rPr lang="en-CA" sz="2200" b="0" dirty="0" err="1">
                <a:solidFill>
                  <a:schemeClr val="bg1"/>
                </a:solidFill>
              </a:rPr>
              <a:t>müdahale</a:t>
            </a:r>
            <a:r>
              <a:rPr lang="en-CA" sz="2200" b="0" dirty="0">
                <a:solidFill>
                  <a:schemeClr val="bg1"/>
                </a:solidFill>
              </a:rPr>
              <a:t>, Disposition – </a:t>
            </a:r>
            <a:r>
              <a:rPr lang="en-CA" sz="2200" b="0" dirty="0" err="1">
                <a:solidFill>
                  <a:schemeClr val="bg1"/>
                </a:solidFill>
              </a:rPr>
              <a:t>yönlendirme</a:t>
            </a:r>
            <a:r>
              <a:rPr lang="en-CA" sz="2200" b="0" dirty="0">
                <a:solidFill>
                  <a:schemeClr val="bg1"/>
                </a:solidFill>
              </a:rPr>
              <a:t>) </a:t>
            </a:r>
            <a:r>
              <a:rPr lang="en-CA" sz="2200" b="0" dirty="0" err="1">
                <a:solidFill>
                  <a:schemeClr val="bg1"/>
                </a:solidFill>
              </a:rPr>
              <a:t>ona</a:t>
            </a:r>
            <a:r>
              <a:rPr lang="en-CA" sz="2200" b="0" dirty="0">
                <a:solidFill>
                  <a:schemeClr val="bg1"/>
                </a:solidFill>
              </a:rPr>
              <a:t> </a:t>
            </a:r>
            <a:r>
              <a:rPr lang="en-CA" sz="2200" b="0" dirty="0" err="1">
                <a:solidFill>
                  <a:schemeClr val="bg1"/>
                </a:solidFill>
              </a:rPr>
              <a:t>nasıl</a:t>
            </a:r>
            <a:r>
              <a:rPr lang="en-CA" sz="2200" b="0" dirty="0">
                <a:solidFill>
                  <a:schemeClr val="bg1"/>
                </a:solidFill>
              </a:rPr>
              <a:t> </a:t>
            </a:r>
            <a:r>
              <a:rPr lang="en-CA" sz="2200" b="0" dirty="0" err="1">
                <a:solidFill>
                  <a:schemeClr val="bg1"/>
                </a:solidFill>
              </a:rPr>
              <a:t>destek</a:t>
            </a:r>
            <a:r>
              <a:rPr lang="en-CA" sz="2200" b="0" dirty="0">
                <a:solidFill>
                  <a:schemeClr val="bg1"/>
                </a:solidFill>
              </a:rPr>
              <a:t> </a:t>
            </a:r>
            <a:r>
              <a:rPr lang="en-CA" sz="2200" b="0" dirty="0" err="1">
                <a:solidFill>
                  <a:schemeClr val="bg1"/>
                </a:solidFill>
              </a:rPr>
              <a:t>olacağınızı</a:t>
            </a:r>
            <a:r>
              <a:rPr lang="en-CA" sz="2200" b="0" dirty="0">
                <a:solidFill>
                  <a:schemeClr val="bg1"/>
                </a:solidFill>
              </a:rPr>
              <a:t> </a:t>
            </a:r>
            <a:r>
              <a:rPr lang="en-CA" sz="2200" b="0" dirty="0" err="1">
                <a:solidFill>
                  <a:schemeClr val="bg1"/>
                </a:solidFill>
              </a:rPr>
              <a:t>açıklayın</a:t>
            </a:r>
            <a:r>
              <a:rPr lang="en-CA" sz="2200" b="0" dirty="0">
                <a:solidFill>
                  <a:schemeClr val="bg1"/>
                </a:solidFill>
              </a:rPr>
              <a:t>.</a:t>
            </a:r>
            <a:endParaRPr lang="pt-PT" sz="2200" b="0" dirty="0">
              <a:solidFill>
                <a:schemeClr val="bg1"/>
              </a:solidFill>
            </a:endParaRPr>
          </a:p>
        </p:txBody>
      </p:sp>
    </p:spTree>
    <p:extLst>
      <p:ext uri="{BB962C8B-B14F-4D97-AF65-F5344CB8AC3E}">
        <p14:creationId xmlns:p14="http://schemas.microsoft.com/office/powerpoint/2010/main" val="3038690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D4396920-E4B9-6AB0-0E10-44FCD774F832}"/>
              </a:ext>
            </a:extLst>
          </p:cNvPr>
          <p:cNvGraphicFramePr>
            <a:graphicFrameLocks noGrp="1"/>
          </p:cNvGraphicFramePr>
          <p:nvPr>
            <p:extLst>
              <p:ext uri="{D42A27DB-BD31-4B8C-83A1-F6EECF244321}">
                <p14:modId xmlns:p14="http://schemas.microsoft.com/office/powerpoint/2010/main" val="1761300491"/>
              </p:ext>
            </p:extLst>
          </p:nvPr>
        </p:nvGraphicFramePr>
        <p:xfrm>
          <a:off x="913891" y="484633"/>
          <a:ext cx="10510520" cy="5882640"/>
        </p:xfrm>
        <a:graphic>
          <a:graphicData uri="http://schemas.openxmlformats.org/drawingml/2006/table">
            <a:tbl>
              <a:tblPr firstRow="1" bandRow="1">
                <a:tableStyleId>{5940675A-B579-460E-94D1-54222C63F5DA}</a:tableStyleId>
              </a:tblPr>
              <a:tblGrid>
                <a:gridCol w="1710437">
                  <a:extLst>
                    <a:ext uri="{9D8B030D-6E8A-4147-A177-3AD203B41FA5}">
                      <a16:colId xmlns:a16="http://schemas.microsoft.com/office/drawing/2014/main" val="4001934913"/>
                    </a:ext>
                  </a:extLst>
                </a:gridCol>
                <a:gridCol w="8800083">
                  <a:extLst>
                    <a:ext uri="{9D8B030D-6E8A-4147-A177-3AD203B41FA5}">
                      <a16:colId xmlns:a16="http://schemas.microsoft.com/office/drawing/2014/main" val="2041992626"/>
                    </a:ext>
                  </a:extLst>
                </a:gridCol>
              </a:tblGrid>
              <a:tr h="370840">
                <a:tc gridSpan="2">
                  <a:txBody>
                    <a:bodyPr/>
                    <a:lstStyle/>
                    <a:p>
                      <a:pPr algn="ctr">
                        <a:spcAft>
                          <a:spcPts val="800"/>
                        </a:spcAft>
                        <a:buNone/>
                      </a:pPr>
                      <a:r>
                        <a:rPr lang="tr-TR" sz="1100" b="1" kern="1200" dirty="0" smtClean="0">
                          <a:solidFill>
                            <a:schemeClr val="bg1"/>
                          </a:solidFill>
                          <a:effectLst/>
                          <a:latin typeface="+mn-lt"/>
                          <a:ea typeface="+mn-ea"/>
                          <a:cs typeface="+mn-cs"/>
                        </a:rPr>
                        <a:t>HIZLI</a:t>
                      </a:r>
                      <a:r>
                        <a:rPr lang="en-US" sz="1100" b="1" kern="1200" dirty="0" smtClean="0">
                          <a:solidFill>
                            <a:schemeClr val="bg1"/>
                          </a:solidFill>
                          <a:effectLst/>
                          <a:latin typeface="+mn-lt"/>
                          <a:ea typeface="+mn-ea"/>
                          <a:cs typeface="+mn-cs"/>
                        </a:rPr>
                        <a:t>-P</a:t>
                      </a:r>
                      <a:r>
                        <a:rPr lang="tr-TR" sz="1100" b="1" kern="1200" dirty="0" smtClean="0">
                          <a:solidFill>
                            <a:schemeClr val="bg1"/>
                          </a:solidFill>
                          <a:effectLst/>
                          <a:latin typeface="+mn-lt"/>
                          <a:ea typeface="+mn-ea"/>
                          <a:cs typeface="+mn-cs"/>
                        </a:rPr>
                        <a:t>İY</a:t>
                      </a:r>
                    </a:p>
                    <a:p>
                      <a:pPr algn="ctr">
                        <a:spcAft>
                          <a:spcPts val="800"/>
                        </a:spcAft>
                        <a:buNone/>
                      </a:pPr>
                      <a:r>
                        <a:rPr lang="en-US" sz="1100" b="1" kern="1200" dirty="0" smtClean="0">
                          <a:solidFill>
                            <a:schemeClr val="bg1"/>
                          </a:solidFill>
                          <a:effectLst/>
                          <a:latin typeface="+mn-lt"/>
                          <a:ea typeface="+mn-ea"/>
                          <a:cs typeface="+mn-cs"/>
                        </a:rPr>
                        <a:t>Rapport (</a:t>
                      </a:r>
                      <a:r>
                        <a:rPr lang="en-US" sz="1100" b="1" kern="1200" dirty="0" err="1" smtClean="0">
                          <a:solidFill>
                            <a:schemeClr val="bg1"/>
                          </a:solidFill>
                          <a:effectLst/>
                          <a:latin typeface="+mn-lt"/>
                          <a:ea typeface="+mn-ea"/>
                          <a:cs typeface="+mn-cs"/>
                        </a:rPr>
                        <a:t>İlişki</a:t>
                      </a:r>
                      <a:r>
                        <a:rPr lang="en-US" sz="1100" b="1" kern="1200" dirty="0" smtClean="0">
                          <a:solidFill>
                            <a:schemeClr val="bg1"/>
                          </a:solidFill>
                          <a:effectLst/>
                          <a:latin typeface="+mn-lt"/>
                          <a:ea typeface="+mn-ea"/>
                          <a:cs typeface="+mn-cs"/>
                        </a:rPr>
                        <a:t> </a:t>
                      </a:r>
                      <a:r>
                        <a:rPr lang="en-US" sz="1100" b="1" kern="1200" dirty="0" err="1" smtClean="0">
                          <a:solidFill>
                            <a:schemeClr val="bg1"/>
                          </a:solidFill>
                          <a:effectLst/>
                          <a:latin typeface="+mn-lt"/>
                          <a:ea typeface="+mn-ea"/>
                          <a:cs typeface="+mn-cs"/>
                        </a:rPr>
                        <a:t>Kurma</a:t>
                      </a:r>
                      <a:r>
                        <a:rPr lang="en-US" sz="1100" b="1" kern="1200" dirty="0" smtClean="0">
                          <a:solidFill>
                            <a:schemeClr val="bg1"/>
                          </a:solidFill>
                          <a:effectLst/>
                          <a:latin typeface="+mn-lt"/>
                          <a:ea typeface="+mn-ea"/>
                          <a:cs typeface="+mn-cs"/>
                        </a:rPr>
                        <a:t>), Assessment (</a:t>
                      </a:r>
                      <a:r>
                        <a:rPr lang="en-US" sz="1100" b="1" kern="1200" dirty="0" err="1" smtClean="0">
                          <a:solidFill>
                            <a:schemeClr val="bg1"/>
                          </a:solidFill>
                          <a:effectLst/>
                          <a:latin typeface="+mn-lt"/>
                          <a:ea typeface="+mn-ea"/>
                          <a:cs typeface="+mn-cs"/>
                        </a:rPr>
                        <a:t>Değerlendirme</a:t>
                      </a:r>
                      <a:r>
                        <a:rPr lang="en-US" sz="1100" b="1" kern="1200" dirty="0" smtClean="0">
                          <a:solidFill>
                            <a:schemeClr val="bg1"/>
                          </a:solidFill>
                          <a:effectLst/>
                          <a:latin typeface="+mn-lt"/>
                          <a:ea typeface="+mn-ea"/>
                          <a:cs typeface="+mn-cs"/>
                        </a:rPr>
                        <a:t>), </a:t>
                      </a:r>
                      <a:r>
                        <a:rPr lang="en-US" sz="1100" b="1" kern="1200" dirty="0" err="1" smtClean="0">
                          <a:solidFill>
                            <a:schemeClr val="bg1"/>
                          </a:solidFill>
                          <a:effectLst/>
                          <a:latin typeface="+mn-lt"/>
                          <a:ea typeface="+mn-ea"/>
                          <a:cs typeface="+mn-cs"/>
                        </a:rPr>
                        <a:t>Prioritisation</a:t>
                      </a:r>
                      <a:r>
                        <a:rPr lang="en-US" sz="1100" b="1" kern="1200" dirty="0" smtClean="0">
                          <a:solidFill>
                            <a:schemeClr val="bg1"/>
                          </a:solidFill>
                          <a:effectLst/>
                          <a:latin typeface="+mn-lt"/>
                          <a:ea typeface="+mn-ea"/>
                          <a:cs typeface="+mn-cs"/>
                        </a:rPr>
                        <a:t> (</a:t>
                      </a:r>
                      <a:r>
                        <a:rPr lang="en-US" sz="1100" b="1" kern="1200" dirty="0" err="1" smtClean="0">
                          <a:solidFill>
                            <a:schemeClr val="bg1"/>
                          </a:solidFill>
                          <a:effectLst/>
                          <a:latin typeface="+mn-lt"/>
                          <a:ea typeface="+mn-ea"/>
                          <a:cs typeface="+mn-cs"/>
                        </a:rPr>
                        <a:t>Önceliklendirme</a:t>
                      </a:r>
                      <a:r>
                        <a:rPr lang="en-US" sz="1100" b="1" kern="1200" dirty="0" smtClean="0">
                          <a:solidFill>
                            <a:schemeClr val="bg1"/>
                          </a:solidFill>
                          <a:effectLst/>
                          <a:latin typeface="+mn-lt"/>
                          <a:ea typeface="+mn-ea"/>
                          <a:cs typeface="+mn-cs"/>
                        </a:rPr>
                        <a:t>), Intervention (</a:t>
                      </a:r>
                      <a:r>
                        <a:rPr lang="en-US" sz="1100" b="1" kern="1200" dirty="0" err="1" smtClean="0">
                          <a:solidFill>
                            <a:schemeClr val="bg1"/>
                          </a:solidFill>
                          <a:effectLst/>
                          <a:latin typeface="+mn-lt"/>
                          <a:ea typeface="+mn-ea"/>
                          <a:cs typeface="+mn-cs"/>
                        </a:rPr>
                        <a:t>Müdahale</a:t>
                      </a:r>
                      <a:r>
                        <a:rPr lang="en-US" sz="1100" b="1" kern="1200" dirty="0" smtClean="0">
                          <a:solidFill>
                            <a:schemeClr val="bg1"/>
                          </a:solidFill>
                          <a:effectLst/>
                          <a:latin typeface="+mn-lt"/>
                          <a:ea typeface="+mn-ea"/>
                          <a:cs typeface="+mn-cs"/>
                        </a:rPr>
                        <a:t>), Disposition (</a:t>
                      </a:r>
                      <a:r>
                        <a:rPr lang="en-US" sz="1100" b="1" kern="1200" dirty="0" err="1" smtClean="0">
                          <a:solidFill>
                            <a:schemeClr val="bg1"/>
                          </a:solidFill>
                          <a:effectLst/>
                          <a:latin typeface="+mn-lt"/>
                          <a:ea typeface="+mn-ea"/>
                          <a:cs typeface="+mn-cs"/>
                        </a:rPr>
                        <a:t>Yönlendirme</a:t>
                      </a:r>
                      <a:r>
                        <a:rPr lang="en-US" sz="1100" b="1" kern="1200" dirty="0" smtClean="0">
                          <a:solidFill>
                            <a:schemeClr val="bg1"/>
                          </a:solidFill>
                          <a:effectLst/>
                          <a:latin typeface="+mn-lt"/>
                          <a:ea typeface="+mn-ea"/>
                          <a:cs typeface="+mn-cs"/>
                        </a:rPr>
                        <a:t>)</a:t>
                      </a:r>
                      <a:endParaRPr lang="fr-FR" sz="1100" b="1" kern="1200" dirty="0">
                        <a:solidFill>
                          <a:schemeClr val="bg1"/>
                        </a:solidFill>
                        <a:effectLst/>
                        <a:latin typeface="+mn-lt"/>
                        <a:ea typeface="+mn-ea"/>
                        <a:cs typeface="+mn-cs"/>
                      </a:endParaRPr>
                    </a:p>
                  </a:txBody>
                  <a:tcPr/>
                </a:tc>
                <a:tc hMerge="1">
                  <a:txBody>
                    <a:bodyPr/>
                    <a:lstStyle/>
                    <a:p>
                      <a:endParaRPr lang="pt-PT" dirty="0"/>
                    </a:p>
                  </a:txBody>
                  <a:tcPr/>
                </a:tc>
                <a:extLst>
                  <a:ext uri="{0D108BD9-81ED-4DB2-BD59-A6C34878D82A}">
                    <a16:rowId xmlns:a16="http://schemas.microsoft.com/office/drawing/2014/main" val="3156677727"/>
                  </a:ext>
                </a:extLst>
              </a:tr>
              <a:tr h="370840">
                <a:tc>
                  <a:txBody>
                    <a:bodyPr/>
                    <a:lstStyle/>
                    <a:p>
                      <a:pPr marL="0" algn="l" defTabSz="914400" rtl="0" eaLnBrk="1" latinLnBrk="0" hangingPunct="1">
                        <a:spcAft>
                          <a:spcPts val="800"/>
                        </a:spcAft>
                        <a:buNone/>
                      </a:pPr>
                      <a:r>
                        <a:rPr lang="tr-TR" sz="1100" b="1" kern="1200" dirty="0" smtClean="0">
                          <a:solidFill>
                            <a:schemeClr val="bg1"/>
                          </a:solidFill>
                          <a:effectLst/>
                          <a:latin typeface="+mn-lt"/>
                          <a:ea typeface="+mn-ea"/>
                          <a:cs typeface="+mn-cs"/>
                        </a:rPr>
                        <a:t>HIZLI</a:t>
                      </a:r>
                      <a:r>
                        <a:rPr lang="en-CA" sz="1100" b="1" kern="1200" dirty="0" smtClean="0">
                          <a:solidFill>
                            <a:schemeClr val="bg1"/>
                          </a:solidFill>
                          <a:effectLst/>
                          <a:latin typeface="+mn-lt"/>
                          <a:ea typeface="+mn-ea"/>
                          <a:cs typeface="+mn-cs"/>
                        </a:rPr>
                        <a:t> </a:t>
                      </a:r>
                      <a:r>
                        <a:rPr lang="tr-TR" sz="1100" b="1" kern="1200" dirty="0" smtClean="0">
                          <a:solidFill>
                            <a:schemeClr val="bg1"/>
                          </a:solidFill>
                          <a:effectLst/>
                          <a:latin typeface="+mn-lt"/>
                          <a:ea typeface="+mn-ea"/>
                          <a:cs typeface="+mn-cs"/>
                        </a:rPr>
                        <a:t>Adımları</a:t>
                      </a:r>
                      <a:endParaRPr lang="pt-PT" sz="1100" b="1" kern="1200" dirty="0">
                        <a:solidFill>
                          <a:schemeClr val="bg1"/>
                        </a:solidFill>
                        <a:effectLst/>
                        <a:latin typeface="+mn-lt"/>
                        <a:ea typeface="+mn-ea"/>
                        <a:cs typeface="+mn-cs"/>
                      </a:endParaRPr>
                    </a:p>
                  </a:txBody>
                  <a:tcPr/>
                </a:tc>
                <a:tc>
                  <a:txBody>
                    <a:bodyPr/>
                    <a:lstStyle/>
                    <a:p>
                      <a:r>
                        <a:rPr lang="en-CA" sz="1100" b="1" kern="1200" dirty="0" smtClean="0">
                          <a:solidFill>
                            <a:schemeClr val="bg1"/>
                          </a:solidFill>
                          <a:effectLst/>
                          <a:latin typeface="+mn-lt"/>
                          <a:ea typeface="+mn-ea"/>
                          <a:cs typeface="+mn-cs"/>
                        </a:rPr>
                        <a:t>Bu </a:t>
                      </a:r>
                      <a:r>
                        <a:rPr lang="en-CA" sz="1100" b="1" kern="1200" dirty="0" err="1" smtClean="0">
                          <a:solidFill>
                            <a:schemeClr val="bg1"/>
                          </a:solidFill>
                          <a:effectLst/>
                          <a:latin typeface="+mn-lt"/>
                          <a:ea typeface="+mn-ea"/>
                          <a:cs typeface="+mn-cs"/>
                        </a:rPr>
                        <a:t>Senaryoda</a:t>
                      </a:r>
                      <a:r>
                        <a:rPr lang="en-CA" sz="1100" b="1" kern="1200" dirty="0" smtClean="0">
                          <a:solidFill>
                            <a:schemeClr val="bg1"/>
                          </a:solidFill>
                          <a:effectLst/>
                          <a:latin typeface="+mn-lt"/>
                          <a:ea typeface="+mn-ea"/>
                          <a:cs typeface="+mn-cs"/>
                        </a:rPr>
                        <a:t> </a:t>
                      </a:r>
                      <a:r>
                        <a:rPr lang="en-CA" sz="1100" b="1" kern="1200" dirty="0" err="1" smtClean="0">
                          <a:solidFill>
                            <a:schemeClr val="bg1"/>
                          </a:solidFill>
                          <a:effectLst/>
                          <a:latin typeface="+mn-lt"/>
                          <a:ea typeface="+mn-ea"/>
                          <a:cs typeface="+mn-cs"/>
                        </a:rPr>
                        <a:t>Nasıl</a:t>
                      </a:r>
                      <a:r>
                        <a:rPr lang="en-CA" sz="1100" b="1" kern="1200" dirty="0" smtClean="0">
                          <a:solidFill>
                            <a:schemeClr val="bg1"/>
                          </a:solidFill>
                          <a:effectLst/>
                          <a:latin typeface="+mn-lt"/>
                          <a:ea typeface="+mn-ea"/>
                          <a:cs typeface="+mn-cs"/>
                        </a:rPr>
                        <a:t> </a:t>
                      </a:r>
                      <a:r>
                        <a:rPr lang="en-CA" sz="1100" b="1" kern="1200" dirty="0" err="1" smtClean="0">
                          <a:solidFill>
                            <a:schemeClr val="bg1"/>
                          </a:solidFill>
                          <a:effectLst/>
                          <a:latin typeface="+mn-lt"/>
                          <a:ea typeface="+mn-ea"/>
                          <a:cs typeface="+mn-cs"/>
                        </a:rPr>
                        <a:t>Uygulanır</a:t>
                      </a:r>
                      <a:endParaRPr lang="pt-PT" sz="1100" b="1" kern="1200" dirty="0">
                        <a:solidFill>
                          <a:schemeClr val="bg1"/>
                        </a:solidFill>
                        <a:effectLst/>
                        <a:latin typeface="+mn-lt"/>
                        <a:ea typeface="+mn-ea"/>
                        <a:cs typeface="+mn-cs"/>
                      </a:endParaRPr>
                    </a:p>
                  </a:txBody>
                  <a:tcPr/>
                </a:tc>
                <a:extLst>
                  <a:ext uri="{0D108BD9-81ED-4DB2-BD59-A6C34878D82A}">
                    <a16:rowId xmlns:a16="http://schemas.microsoft.com/office/drawing/2014/main" val="3565110849"/>
                  </a:ext>
                </a:extLst>
              </a:tr>
              <a:tr h="370840">
                <a:tc>
                  <a:txBody>
                    <a:bodyPr/>
                    <a:lstStyle/>
                    <a:p>
                      <a:r>
                        <a:rPr lang="en-CA" sz="1100" b="0" kern="1200" dirty="0" err="1" smtClean="0">
                          <a:solidFill>
                            <a:schemeClr val="bg1"/>
                          </a:solidFill>
                          <a:latin typeface="+mn-lt"/>
                          <a:ea typeface="+mn-ea"/>
                          <a:cs typeface="+mn-cs"/>
                        </a:rPr>
                        <a:t>İlişki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Kurma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Yansıtıcı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Dinleme</a:t>
                      </a:r>
                      <a:endParaRPr lang="pt-PT" sz="1100" b="0" kern="1200" dirty="0">
                        <a:solidFill>
                          <a:schemeClr val="bg1"/>
                        </a:solidFill>
                        <a:latin typeface="+mn-lt"/>
                        <a:ea typeface="+mn-ea"/>
                        <a:cs typeface="+mn-cs"/>
                      </a:endParaRPr>
                    </a:p>
                  </a:txBody>
                  <a:tcPr/>
                </a:tc>
                <a:tc>
                  <a:txBody>
                    <a:bodyPr/>
                    <a:lstStyle/>
                    <a:p>
                      <a:r>
                        <a:rPr lang="en-CA" sz="1100" b="0" kern="1200" dirty="0" err="1" smtClean="0">
                          <a:solidFill>
                            <a:schemeClr val="bg1"/>
                          </a:solidFill>
                          <a:latin typeface="+mn-lt"/>
                          <a:ea typeface="+mn-ea"/>
                          <a:cs typeface="+mn-cs"/>
                        </a:rPr>
                        <a:t>Yavaş</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saygılı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şekilde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yaklaşın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sakin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a:t>
                      </a:r>
                      <a:r>
                        <a:rPr lang="en-CA" sz="1100" b="0" kern="1200" dirty="0" smtClean="0">
                          <a:solidFill>
                            <a:schemeClr val="bg1"/>
                          </a:solidFill>
                          <a:latin typeface="+mn-lt"/>
                          <a:ea typeface="+mn-ea"/>
                          <a:cs typeface="+mn-cs"/>
                        </a:rPr>
                        <a:t> ton </a:t>
                      </a:r>
                      <a:r>
                        <a:rPr lang="en-CA" sz="1100" b="0" kern="1200" dirty="0" err="1" smtClean="0">
                          <a:solidFill>
                            <a:schemeClr val="bg1"/>
                          </a:solidFill>
                          <a:latin typeface="+mn-lt"/>
                          <a:ea typeface="+mn-ea"/>
                          <a:cs typeface="+mn-cs"/>
                        </a:rPr>
                        <a:t>kullanın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kendinizi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açıkça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tanıtın</a:t>
                      </a:r>
                      <a:r>
                        <a:rPr lang="en-CA" sz="1100" b="0" kern="1200" dirty="0" smtClean="0">
                          <a:solidFill>
                            <a:schemeClr val="bg1"/>
                          </a:solidFill>
                          <a:latin typeface="+mn-lt"/>
                          <a:ea typeface="+mn-ea"/>
                          <a:cs typeface="+mn-cs"/>
                        </a:rPr>
                        <a:t>: “Maria </a:t>
                      </a:r>
                      <a:r>
                        <a:rPr lang="en-CA" sz="1100" b="0" kern="1200" dirty="0" err="1" smtClean="0">
                          <a:solidFill>
                            <a:schemeClr val="bg1"/>
                          </a:solidFill>
                          <a:latin typeface="+mn-lt"/>
                          <a:ea typeface="+mn-ea"/>
                          <a:cs typeface="+mn-cs"/>
                        </a:rPr>
                        <a:t>Hanım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benim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adım</a:t>
                      </a:r>
                      <a:r>
                        <a:rPr lang="en-CA" sz="1100" b="0" kern="1200" dirty="0" smtClean="0">
                          <a:solidFill>
                            <a:schemeClr val="bg1"/>
                          </a:solidFill>
                          <a:latin typeface="+mn-lt"/>
                          <a:ea typeface="+mn-ea"/>
                          <a:cs typeface="+mn-cs"/>
                        </a:rPr>
                        <a:t> ____. </a:t>
                      </a:r>
                      <a:r>
                        <a:rPr lang="en-CA" sz="1100" b="0" kern="1200" dirty="0" err="1" smtClean="0">
                          <a:solidFill>
                            <a:schemeClr val="bg1"/>
                          </a:solidFill>
                          <a:latin typeface="+mn-lt"/>
                          <a:ea typeface="+mn-ea"/>
                          <a:cs typeface="+mn-cs"/>
                        </a:rPr>
                        <a:t>Sizi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güvende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tutmaya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yardımcı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olmak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için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buradayım</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r>
                        <a:rPr lang="en-CA" sz="1100" b="0" kern="1200" dirty="0" err="1" smtClean="0">
                          <a:solidFill>
                            <a:schemeClr val="bg1"/>
                          </a:solidFill>
                          <a:latin typeface="+mn-lt"/>
                          <a:ea typeface="+mn-ea"/>
                          <a:cs typeface="+mn-cs"/>
                        </a:rPr>
                        <a:t>Onunla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tartışmadan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duygularını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doğrulayın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Bunun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korkutucu</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bunaltıcı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hissettirmesi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çok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anlaşılır</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r>
                        <a:rPr lang="en-CA" sz="1100" b="0" kern="1200" dirty="0" err="1" smtClean="0">
                          <a:solidFill>
                            <a:schemeClr val="bg1"/>
                          </a:solidFill>
                          <a:latin typeface="+mn-lt"/>
                          <a:ea typeface="+mn-ea"/>
                          <a:cs typeface="+mn-cs"/>
                        </a:rPr>
                        <a:t>Yansıtıcı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dinleme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kullanın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Kendinizi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yük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gibi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hissediyorsunuz</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bu</a:t>
                      </a:r>
                      <a:r>
                        <a:rPr lang="en-CA" sz="1100" b="0" kern="1200" dirty="0" smtClean="0">
                          <a:solidFill>
                            <a:schemeClr val="bg1"/>
                          </a:solidFill>
                          <a:latin typeface="+mn-lt"/>
                          <a:ea typeface="+mn-ea"/>
                          <a:cs typeface="+mn-cs"/>
                        </a:rPr>
                        <a:t> durum </a:t>
                      </a:r>
                      <a:r>
                        <a:rPr lang="en-CA" sz="1100" b="0" kern="1200" dirty="0" err="1" smtClean="0">
                          <a:solidFill>
                            <a:schemeClr val="bg1"/>
                          </a:solidFill>
                          <a:latin typeface="+mn-lt"/>
                          <a:ea typeface="+mn-ea"/>
                          <a:cs typeface="+mn-cs"/>
                        </a:rPr>
                        <a:t>kontrolünüz</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dışında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gibi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geliyor</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r>
                        <a:rPr lang="en-CA" sz="1100" b="0" kern="1200" dirty="0" err="1" smtClean="0">
                          <a:solidFill>
                            <a:schemeClr val="bg1"/>
                          </a:solidFill>
                          <a:latin typeface="+mn-lt"/>
                          <a:ea typeface="+mn-ea"/>
                          <a:cs typeface="+mn-cs"/>
                        </a:rPr>
                        <a:t>Fiziksel</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olarak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yanında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kalarak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tehdit</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edici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olmayan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sakin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duruş</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sergileyerek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paniği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azaltın</a:t>
                      </a:r>
                      <a:r>
                        <a:rPr lang="en-CA" sz="1100" b="0" kern="1200" dirty="0" smtClean="0">
                          <a:solidFill>
                            <a:schemeClr val="bg1"/>
                          </a:solidFill>
                          <a:latin typeface="+mn-lt"/>
                          <a:ea typeface="+mn-ea"/>
                          <a:cs typeface="+mn-cs"/>
                        </a:rPr>
                        <a:t>.</a:t>
                      </a:r>
                      <a:endParaRPr lang="pt-PT" sz="1100" b="0" kern="1200" dirty="0">
                        <a:solidFill>
                          <a:schemeClr val="bg1"/>
                        </a:solidFill>
                        <a:latin typeface="+mn-lt"/>
                        <a:ea typeface="+mn-ea"/>
                        <a:cs typeface="+mn-cs"/>
                      </a:endParaRPr>
                    </a:p>
                  </a:txBody>
                  <a:tcPr/>
                </a:tc>
                <a:extLst>
                  <a:ext uri="{0D108BD9-81ED-4DB2-BD59-A6C34878D82A}">
                    <a16:rowId xmlns:a16="http://schemas.microsoft.com/office/drawing/2014/main" val="1437657399"/>
                  </a:ext>
                </a:extLst>
              </a:tr>
              <a:tr h="370840">
                <a:tc>
                  <a:txBody>
                    <a:bodyPr/>
                    <a:lstStyle/>
                    <a:p>
                      <a:pPr marL="0" algn="l" defTabSz="914400" rtl="0" eaLnBrk="1" latinLnBrk="0" hangingPunct="1"/>
                      <a:r>
                        <a:rPr lang="tr-TR" sz="1100" b="0" kern="1200" dirty="0" smtClean="0">
                          <a:solidFill>
                            <a:schemeClr val="bg1"/>
                          </a:solidFill>
                          <a:latin typeface="+mn-lt"/>
                          <a:ea typeface="+mn-ea"/>
                          <a:cs typeface="+mn-cs"/>
                        </a:rPr>
                        <a:t>Değerlendirme</a:t>
                      </a:r>
                      <a:r>
                        <a:rPr lang="en-CA" sz="1100" b="0" kern="1200" dirty="0">
                          <a:solidFill>
                            <a:schemeClr val="bg1"/>
                          </a:solidFill>
                          <a:latin typeface="+mn-lt"/>
                          <a:ea typeface="+mn-ea"/>
                          <a:cs typeface="+mn-cs"/>
                        </a:rPr>
                        <a:t>	</a:t>
                      </a:r>
                      <a:endParaRPr lang="pt-PT" sz="1100" b="0" kern="1200" dirty="0">
                        <a:solidFill>
                          <a:schemeClr val="bg1"/>
                        </a:solidFill>
                        <a:latin typeface="+mn-lt"/>
                        <a:ea typeface="+mn-ea"/>
                        <a:cs typeface="+mn-cs"/>
                      </a:endParaRPr>
                    </a:p>
                  </a:txBody>
                  <a:tcPr/>
                </a:tc>
                <a:tc>
                  <a:txBody>
                    <a:bodyPr/>
                    <a:lstStyle/>
                    <a:p>
                      <a:pPr marL="0" algn="l" defTabSz="914400" rtl="0" eaLnBrk="1" latinLnBrk="0" hangingPunct="1"/>
                      <a:r>
                        <a:rPr lang="en-CA" sz="1100" b="0" kern="1200" dirty="0" err="1" smtClean="0">
                          <a:solidFill>
                            <a:schemeClr val="bg1"/>
                          </a:solidFill>
                          <a:latin typeface="+mn-lt"/>
                          <a:ea typeface="+mn-ea"/>
                          <a:cs typeface="+mn-cs"/>
                        </a:rPr>
                        <a:t>Akut</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sıkıntı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belirtilerini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gözlemleyin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panik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hızlı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nefes</a:t>
                      </a:r>
                      <a:r>
                        <a:rPr lang="en-CA" sz="1100" b="0" kern="1200" dirty="0" smtClean="0">
                          <a:solidFill>
                            <a:schemeClr val="bg1"/>
                          </a:solidFill>
                          <a:latin typeface="+mn-lt"/>
                          <a:ea typeface="+mn-ea"/>
                          <a:cs typeface="+mn-cs"/>
                        </a:rPr>
                        <a:t> alma, </a:t>
                      </a:r>
                      <a:r>
                        <a:rPr lang="en-CA" sz="1100" b="0" kern="1200" dirty="0" err="1" smtClean="0">
                          <a:solidFill>
                            <a:schemeClr val="bg1"/>
                          </a:solidFill>
                          <a:latin typeface="+mn-lt"/>
                          <a:ea typeface="+mn-ea"/>
                          <a:cs typeface="+mn-cs"/>
                        </a:rPr>
                        <a:t>titreme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kafa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karışıklığı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umutsuz</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ifadeler</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err="1" smtClean="0">
                          <a:solidFill>
                            <a:schemeClr val="bg1"/>
                          </a:solidFill>
                          <a:latin typeface="+mn-lt"/>
                          <a:ea typeface="+mn-ea"/>
                          <a:cs typeface="+mn-cs"/>
                        </a:rPr>
                        <a:t>Acil</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ihtiyaçlar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işlevsellik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hakkında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kısa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sorular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sorun</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smtClean="0">
                          <a:solidFill>
                            <a:schemeClr val="bg1"/>
                          </a:solidFill>
                          <a:latin typeface="+mn-lt"/>
                          <a:ea typeface="+mn-ea"/>
                          <a:cs typeface="+mn-cs"/>
                        </a:rPr>
                        <a:t>“</a:t>
                      </a:r>
                      <a:r>
                        <a:rPr lang="en-CA" sz="1100" b="0" kern="1200" dirty="0" err="1" smtClean="0">
                          <a:solidFill>
                            <a:schemeClr val="bg1"/>
                          </a:solidFill>
                          <a:latin typeface="+mn-lt"/>
                          <a:ea typeface="+mn-ea"/>
                          <a:cs typeface="+mn-cs"/>
                        </a:rPr>
                        <a:t>Şu</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anda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içeride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kendinizi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güvende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hissediyor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musunuz</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smtClean="0">
                          <a:solidFill>
                            <a:schemeClr val="bg1"/>
                          </a:solidFill>
                          <a:latin typeface="+mn-lt"/>
                          <a:ea typeface="+mn-ea"/>
                          <a:cs typeface="+mn-cs"/>
                        </a:rPr>
                        <a:t>“</a:t>
                      </a:r>
                      <a:r>
                        <a:rPr lang="en-CA" sz="1100" b="0" kern="1200" dirty="0" err="1" smtClean="0">
                          <a:solidFill>
                            <a:schemeClr val="bg1"/>
                          </a:solidFill>
                          <a:latin typeface="+mn-lt"/>
                          <a:ea typeface="+mn-ea"/>
                          <a:cs typeface="+mn-cs"/>
                        </a:rPr>
                        <a:t>Önemli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herhangi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şeyi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alabilecek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durumda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mısınız</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err="1" smtClean="0">
                          <a:solidFill>
                            <a:schemeClr val="bg1"/>
                          </a:solidFill>
                          <a:latin typeface="+mn-lt"/>
                          <a:ea typeface="+mn-ea"/>
                          <a:cs typeface="+mn-cs"/>
                        </a:rPr>
                        <a:t>Tehlikeyi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anlayabilme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tahliye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adımlarını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takip</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edebilme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kapasitesini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değerlendirin</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err="1" smtClean="0">
                          <a:solidFill>
                            <a:schemeClr val="bg1"/>
                          </a:solidFill>
                          <a:latin typeface="+mn-lt"/>
                          <a:ea typeface="+mn-ea"/>
                          <a:cs typeface="+mn-cs"/>
                        </a:rPr>
                        <a:t>Evden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ayrılmayı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zorlaştıran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engelleri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belirleyin</a:t>
                      </a:r>
                      <a:r>
                        <a:rPr lang="en-CA" sz="1100" b="0" kern="1200" dirty="0" smtClean="0">
                          <a:solidFill>
                            <a:schemeClr val="bg1"/>
                          </a:solidFill>
                          <a:latin typeface="+mn-lt"/>
                          <a:ea typeface="+mn-ea"/>
                          <a:cs typeface="+mn-cs"/>
                        </a:rPr>
                        <a:t> – </a:t>
                      </a:r>
                      <a:r>
                        <a:rPr lang="en-CA" sz="1100" b="0" kern="1200" dirty="0" err="1" smtClean="0">
                          <a:solidFill>
                            <a:schemeClr val="bg1"/>
                          </a:solidFill>
                          <a:latin typeface="+mn-lt"/>
                          <a:ea typeface="+mn-ea"/>
                          <a:cs typeface="+mn-cs"/>
                        </a:rPr>
                        <a:t>duygusal</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bunaltı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korku</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suçluluk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duygusu</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veya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kendini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yük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gibi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hissetme</a:t>
                      </a:r>
                      <a:r>
                        <a:rPr lang="en-CA" sz="1100" b="0" kern="1200" dirty="0" smtClean="0">
                          <a:solidFill>
                            <a:schemeClr val="bg1"/>
                          </a:solidFill>
                          <a:latin typeface="+mn-lt"/>
                          <a:ea typeface="+mn-ea"/>
                          <a:cs typeface="+mn-cs"/>
                        </a:rPr>
                        <a:t>.</a:t>
                      </a:r>
                      <a:endParaRPr lang="pt-PT" sz="1100" b="0" kern="1200" dirty="0">
                        <a:solidFill>
                          <a:schemeClr val="bg1"/>
                        </a:solidFill>
                        <a:latin typeface="+mn-lt"/>
                        <a:ea typeface="+mn-ea"/>
                        <a:cs typeface="+mn-cs"/>
                      </a:endParaRPr>
                    </a:p>
                  </a:txBody>
                  <a:tcPr/>
                </a:tc>
                <a:extLst>
                  <a:ext uri="{0D108BD9-81ED-4DB2-BD59-A6C34878D82A}">
                    <a16:rowId xmlns:a16="http://schemas.microsoft.com/office/drawing/2014/main" val="2428891716"/>
                  </a:ext>
                </a:extLst>
              </a:tr>
              <a:tr h="370840">
                <a:tc>
                  <a:txBody>
                    <a:bodyPr/>
                    <a:lstStyle/>
                    <a:p>
                      <a:r>
                        <a:rPr lang="tr-TR" sz="1100" b="0" kern="1200" dirty="0" err="1" smtClean="0">
                          <a:solidFill>
                            <a:schemeClr val="bg1"/>
                          </a:solidFill>
                          <a:latin typeface="+mn-lt"/>
                          <a:ea typeface="+mn-ea"/>
                          <a:cs typeface="+mn-cs"/>
                        </a:rPr>
                        <a:t>Önceliklendirme</a:t>
                      </a:r>
                      <a:endParaRPr lang="pt-PT" sz="1100" b="0" kern="1200" dirty="0">
                        <a:solidFill>
                          <a:schemeClr val="bg1"/>
                        </a:solidFill>
                        <a:latin typeface="+mn-lt"/>
                        <a:ea typeface="+mn-ea"/>
                        <a:cs typeface="+mn-cs"/>
                      </a:endParaRPr>
                    </a:p>
                  </a:txBody>
                  <a:tcPr/>
                </a:tc>
                <a:tc>
                  <a:txBody>
                    <a:bodyPr/>
                    <a:lstStyle/>
                    <a:p>
                      <a:r>
                        <a:rPr lang="en-CA" sz="1100" b="0" kern="1200" dirty="0" smtClean="0">
                          <a:solidFill>
                            <a:schemeClr val="bg1"/>
                          </a:solidFill>
                          <a:latin typeface="+mn-lt"/>
                          <a:ea typeface="+mn-ea"/>
                          <a:cs typeface="+mn-cs"/>
                        </a:rPr>
                        <a:t>Maria </a:t>
                      </a:r>
                      <a:r>
                        <a:rPr lang="en-CA" sz="1100" b="0" kern="1200" dirty="0" err="1" smtClean="0">
                          <a:solidFill>
                            <a:schemeClr val="bg1"/>
                          </a:solidFill>
                          <a:latin typeface="+mn-lt"/>
                          <a:ea typeface="+mn-ea"/>
                          <a:cs typeface="+mn-cs"/>
                        </a:rPr>
                        <a:t>Hanım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aşağıdaki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nedenlerden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dolayı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acil</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ilgi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gerektirmektedir</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171450" indent="-171450">
                        <a:buFont typeface="Arial" panose="020B0604020202020204" pitchFamily="34" charset="0"/>
                        <a:buChar char="•"/>
                      </a:pPr>
                      <a:r>
                        <a:rPr lang="en-CA" sz="1100" b="0" kern="1200" dirty="0" err="1" smtClean="0">
                          <a:solidFill>
                            <a:schemeClr val="bg1"/>
                          </a:solidFill>
                          <a:latin typeface="+mn-lt"/>
                          <a:ea typeface="+mn-ea"/>
                          <a:cs typeface="+mn-cs"/>
                        </a:rPr>
                        <a:t>Yaklaşan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tehlikeye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rağmen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tahliye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edilmeyi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reddetmesi</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171450" indent="-171450">
                        <a:buFont typeface="Arial" panose="020B0604020202020204" pitchFamily="34" charset="0"/>
                        <a:buChar char="•"/>
                      </a:pPr>
                      <a:r>
                        <a:rPr lang="en-CA" sz="1100" b="0" kern="1200" dirty="0" err="1" smtClean="0">
                          <a:solidFill>
                            <a:schemeClr val="bg1"/>
                          </a:solidFill>
                          <a:latin typeface="+mn-lt"/>
                          <a:ea typeface="+mn-ea"/>
                          <a:cs typeface="+mn-cs"/>
                        </a:rPr>
                        <a:t>Panik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nedeniyle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karar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verme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yetisinin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bozulması</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r>
                        <a:rPr lang="en-CA" sz="1100" b="0" kern="1200" dirty="0" err="1" smtClean="0">
                          <a:solidFill>
                            <a:schemeClr val="bg1"/>
                          </a:solidFill>
                          <a:latin typeface="+mn-lt"/>
                          <a:ea typeface="+mn-ea"/>
                          <a:cs typeface="+mn-cs"/>
                        </a:rPr>
                        <a:t>Güvenli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tahliyeyi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mümkün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kılacak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düzeyde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duygusal</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durumunu</a:t>
                      </a:r>
                      <a:r>
                        <a:rPr lang="en-CA" sz="1100" b="0" kern="1200" dirty="0" smtClean="0">
                          <a:solidFill>
                            <a:schemeClr val="bg1"/>
                          </a:solidFill>
                          <a:latin typeface="+mn-lt"/>
                          <a:ea typeface="+mn-ea"/>
                          <a:cs typeface="+mn-cs"/>
                        </a:rPr>
                        <a:t> stabilize </a:t>
                      </a:r>
                      <a:r>
                        <a:rPr lang="en-CA" sz="1100" b="0" kern="1200" dirty="0" err="1" smtClean="0">
                          <a:solidFill>
                            <a:schemeClr val="bg1"/>
                          </a:solidFill>
                          <a:latin typeface="+mn-lt"/>
                          <a:ea typeface="+mn-ea"/>
                          <a:cs typeface="+mn-cs"/>
                        </a:rPr>
                        <a:t>etmeyi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önceliklendirin</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r>
                        <a:rPr lang="en-CA" sz="1100" b="0" kern="1200" dirty="0" err="1" smtClean="0">
                          <a:solidFill>
                            <a:schemeClr val="bg1"/>
                          </a:solidFill>
                          <a:latin typeface="+mn-lt"/>
                          <a:ea typeface="+mn-ea"/>
                          <a:cs typeface="+mn-cs"/>
                        </a:rPr>
                        <a:t>Tıbbi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risklerin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örneğin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kaygıya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bağlı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belirtiler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hareket</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kısıtlılıkları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destek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gerektirip</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gerektirmediğini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hızlıca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değerlendirin</a:t>
                      </a:r>
                      <a:r>
                        <a:rPr lang="en-CA" sz="1100" b="0" kern="1200" dirty="0" smtClean="0">
                          <a:solidFill>
                            <a:schemeClr val="bg1"/>
                          </a:solidFill>
                          <a:latin typeface="+mn-lt"/>
                          <a:ea typeface="+mn-ea"/>
                          <a:cs typeface="+mn-cs"/>
                        </a:rPr>
                        <a:t>.</a:t>
                      </a:r>
                      <a:endParaRPr lang="pt-PT" sz="1100" b="0" kern="1200" dirty="0">
                        <a:solidFill>
                          <a:schemeClr val="bg1"/>
                        </a:solidFill>
                        <a:latin typeface="+mn-lt"/>
                        <a:ea typeface="+mn-ea"/>
                        <a:cs typeface="+mn-cs"/>
                      </a:endParaRPr>
                    </a:p>
                  </a:txBody>
                  <a:tcPr/>
                </a:tc>
                <a:extLst>
                  <a:ext uri="{0D108BD9-81ED-4DB2-BD59-A6C34878D82A}">
                    <a16:rowId xmlns:a16="http://schemas.microsoft.com/office/drawing/2014/main" val="1433739822"/>
                  </a:ext>
                </a:extLst>
              </a:tr>
              <a:tr h="370840">
                <a:tc>
                  <a:txBody>
                    <a:bodyPr/>
                    <a:lstStyle/>
                    <a:p>
                      <a:pPr marL="0" algn="l" defTabSz="914400" rtl="0" eaLnBrk="1" latinLnBrk="0" hangingPunct="1"/>
                      <a:r>
                        <a:rPr lang="tr-TR" sz="1100" b="0" kern="1200" dirty="0" smtClean="0">
                          <a:solidFill>
                            <a:schemeClr val="bg1"/>
                          </a:solidFill>
                          <a:latin typeface="+mn-lt"/>
                          <a:ea typeface="+mn-ea"/>
                          <a:cs typeface="+mn-cs"/>
                        </a:rPr>
                        <a:t>Müdahale</a:t>
                      </a:r>
                      <a:endParaRPr lang="pt-PT" sz="1100" b="0" kern="1200" dirty="0">
                        <a:solidFill>
                          <a:schemeClr val="bg1"/>
                        </a:solidFill>
                        <a:latin typeface="+mn-lt"/>
                        <a:ea typeface="+mn-ea"/>
                        <a:cs typeface="+mn-cs"/>
                      </a:endParaRPr>
                    </a:p>
                  </a:txBody>
                  <a:tcPr/>
                </a:tc>
                <a:tc>
                  <a:txBody>
                    <a:bodyPr/>
                    <a:lstStyle/>
                    <a:p>
                      <a:pPr marL="0" algn="l" defTabSz="914400" rtl="0" eaLnBrk="1" latinLnBrk="0" hangingPunct="1"/>
                      <a:r>
                        <a:rPr lang="en-CA" sz="1100" b="0" kern="1200" dirty="0" err="1" smtClean="0">
                          <a:solidFill>
                            <a:schemeClr val="bg1"/>
                          </a:solidFill>
                          <a:latin typeface="+mn-lt"/>
                          <a:ea typeface="+mn-ea"/>
                          <a:cs typeface="+mn-cs"/>
                        </a:rPr>
                        <a:t>Paniği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azaltmak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için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topraklama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teknikleri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kullanın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birlikte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yavaş</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nefes</a:t>
                      </a:r>
                      <a:r>
                        <a:rPr lang="en-CA" sz="1100" b="0" kern="1200" dirty="0" smtClean="0">
                          <a:solidFill>
                            <a:schemeClr val="bg1"/>
                          </a:solidFill>
                          <a:latin typeface="+mn-lt"/>
                          <a:ea typeface="+mn-ea"/>
                          <a:cs typeface="+mn-cs"/>
                        </a:rPr>
                        <a:t> alma, </a:t>
                      </a:r>
                      <a:r>
                        <a:rPr lang="en-CA" sz="1100" b="0" kern="1200" dirty="0" err="1" smtClean="0">
                          <a:solidFill>
                            <a:schemeClr val="bg1"/>
                          </a:solidFill>
                          <a:latin typeface="+mn-lt"/>
                          <a:ea typeface="+mn-ea"/>
                          <a:cs typeface="+mn-cs"/>
                        </a:rPr>
                        <a:t>dikkati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mevcut</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ana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yönlendirme</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err="1" smtClean="0">
                          <a:solidFill>
                            <a:schemeClr val="bg1"/>
                          </a:solidFill>
                          <a:latin typeface="+mn-lt"/>
                          <a:ea typeface="+mn-ea"/>
                          <a:cs typeface="+mn-cs"/>
                        </a:rPr>
                        <a:t>Açık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basit</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tekrarlanan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mesajlar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verin</a:t>
                      </a:r>
                      <a:r>
                        <a:rPr lang="en-CA" sz="1100" b="0" kern="1200" dirty="0" smtClean="0">
                          <a:solidFill>
                            <a:schemeClr val="bg1"/>
                          </a:solidFill>
                          <a:latin typeface="+mn-lt"/>
                          <a:ea typeface="+mn-ea"/>
                          <a:cs typeface="+mn-cs"/>
                        </a:rPr>
                        <a:t>: “Su </a:t>
                      </a:r>
                      <a:r>
                        <a:rPr lang="en-CA" sz="1100" b="0" kern="1200" dirty="0" err="1" smtClean="0">
                          <a:solidFill>
                            <a:schemeClr val="bg1"/>
                          </a:solidFill>
                          <a:latin typeface="+mn-lt"/>
                          <a:ea typeface="+mn-ea"/>
                          <a:cs typeface="+mn-cs"/>
                        </a:rPr>
                        <a:t>seviyesi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yükseliyor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sizin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güvenliğiniz</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bizim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önceliğimiz</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Adım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adım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birlikte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çıkabiliriz</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err="1" smtClean="0">
                          <a:solidFill>
                            <a:schemeClr val="bg1"/>
                          </a:solidFill>
                          <a:latin typeface="+mn-lt"/>
                          <a:ea typeface="+mn-ea"/>
                          <a:cs typeface="+mn-cs"/>
                        </a:rPr>
                        <a:t>Tepkilerini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normalleştirin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Sel</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sırasında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birçok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insan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korkmuş</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bunalmış</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hisseder</a:t>
                      </a:r>
                      <a:r>
                        <a:rPr lang="en-CA" sz="1100" b="0" kern="1200" dirty="0" smtClean="0">
                          <a:solidFill>
                            <a:schemeClr val="bg1"/>
                          </a:solidFill>
                          <a:latin typeface="+mn-lt"/>
                          <a:ea typeface="+mn-ea"/>
                          <a:cs typeface="+mn-cs"/>
                        </a:rPr>
                        <a:t> — </a:t>
                      </a:r>
                      <a:r>
                        <a:rPr lang="en-CA" sz="1100" b="0" kern="1200" dirty="0" err="1" smtClean="0">
                          <a:solidFill>
                            <a:schemeClr val="bg1"/>
                          </a:solidFill>
                          <a:latin typeface="+mn-lt"/>
                          <a:ea typeface="+mn-ea"/>
                          <a:cs typeface="+mn-cs"/>
                        </a:rPr>
                        <a:t>siz</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yük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değilsiniz</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err="1" smtClean="0">
                          <a:solidFill>
                            <a:schemeClr val="bg1"/>
                          </a:solidFill>
                          <a:latin typeface="+mn-lt"/>
                          <a:ea typeface="+mn-ea"/>
                          <a:cs typeface="+mn-cs"/>
                        </a:rPr>
                        <a:t>Çaresizlik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duygusunu</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yeniden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çerçeveleyin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Sizin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güvenliğiniz</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önemli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Şimdi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ayrılmak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güçlü</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önemli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karardır</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smtClean="0">
                          <a:solidFill>
                            <a:schemeClr val="bg1"/>
                          </a:solidFill>
                          <a:latin typeface="+mn-lt"/>
                          <a:ea typeface="+mn-ea"/>
                          <a:cs typeface="+mn-cs"/>
                        </a:rPr>
                        <a:t>Pratik </a:t>
                      </a:r>
                      <a:r>
                        <a:rPr lang="en-CA" sz="1100" b="0" kern="1200" dirty="0" err="1" smtClean="0">
                          <a:solidFill>
                            <a:schemeClr val="bg1"/>
                          </a:solidFill>
                          <a:latin typeface="+mn-lt"/>
                          <a:ea typeface="+mn-ea"/>
                          <a:cs typeface="+mn-cs"/>
                        </a:rPr>
                        <a:t>yardım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sunun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veya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iki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önemli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eşyasını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toplamasına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yardımcı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olun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gerekirse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fiziksel</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olarak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ona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rehberlik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edin</a:t>
                      </a:r>
                      <a:r>
                        <a:rPr lang="en-CA" sz="1100" b="0" kern="1200" dirty="0" smtClean="0">
                          <a:solidFill>
                            <a:schemeClr val="bg1"/>
                          </a:solidFill>
                          <a:latin typeface="+mn-lt"/>
                          <a:ea typeface="+mn-ea"/>
                          <a:cs typeface="+mn-cs"/>
                        </a:rPr>
                        <a:t>.</a:t>
                      </a:r>
                      <a:endParaRPr lang="pt-PT" sz="1100" b="0" kern="1200" dirty="0">
                        <a:solidFill>
                          <a:schemeClr val="bg1"/>
                        </a:solidFill>
                        <a:latin typeface="+mn-lt"/>
                        <a:ea typeface="+mn-ea"/>
                        <a:cs typeface="+mn-cs"/>
                      </a:endParaRPr>
                    </a:p>
                  </a:txBody>
                  <a:tcPr/>
                </a:tc>
                <a:extLst>
                  <a:ext uri="{0D108BD9-81ED-4DB2-BD59-A6C34878D82A}">
                    <a16:rowId xmlns:a16="http://schemas.microsoft.com/office/drawing/2014/main" val="194860389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100" b="0" kern="1200" dirty="0" smtClean="0">
                          <a:solidFill>
                            <a:schemeClr val="bg1"/>
                          </a:solidFill>
                          <a:latin typeface="+mn-lt"/>
                          <a:ea typeface="+mn-ea"/>
                          <a:cs typeface="+mn-cs"/>
                        </a:rPr>
                        <a:t>Yönlendirme</a:t>
                      </a:r>
                      <a:r>
                        <a:rPr lang="en-CA" sz="1100" b="0" kern="1200" dirty="0">
                          <a:solidFill>
                            <a:schemeClr val="bg1"/>
                          </a:solidFill>
                          <a:latin typeface="+mn-lt"/>
                          <a:ea typeface="+mn-ea"/>
                          <a:cs typeface="+mn-cs"/>
                        </a:rPr>
                        <a:t>	</a:t>
                      </a:r>
                      <a:endParaRPr lang="pt-PT" sz="1100" b="0" kern="1200" dirty="0">
                        <a:solidFill>
                          <a:schemeClr val="bg1"/>
                        </a:solidFill>
                        <a:latin typeface="+mn-lt"/>
                        <a:ea typeface="+mn-ea"/>
                        <a:cs typeface="+mn-cs"/>
                      </a:endParaRPr>
                    </a:p>
                  </a:txBody>
                  <a:tcPr/>
                </a:tc>
                <a:tc>
                  <a:txBody>
                    <a:bodyPr/>
                    <a:lstStyle/>
                    <a:p>
                      <a:pPr marL="0" algn="l" defTabSz="914400" rtl="0" eaLnBrk="1" latinLnBrk="0" hangingPunct="1"/>
                      <a:r>
                        <a:rPr lang="en-CA" sz="1100" b="0" kern="1200" dirty="0" smtClean="0">
                          <a:solidFill>
                            <a:schemeClr val="bg1"/>
                          </a:solidFill>
                          <a:latin typeface="+mn-lt"/>
                          <a:ea typeface="+mn-ea"/>
                          <a:cs typeface="+mn-cs"/>
                        </a:rPr>
                        <a:t>On</a:t>
                      </a:r>
                      <a:r>
                        <a:rPr lang="tr-TR" sz="1100" b="0" kern="1200" dirty="0" smtClean="0">
                          <a:solidFill>
                            <a:schemeClr val="bg1"/>
                          </a:solidFill>
                          <a:latin typeface="+mn-lt"/>
                          <a:ea typeface="+mn-ea"/>
                          <a:cs typeface="+mn-cs"/>
                        </a:rPr>
                        <a:t>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tahliye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aracına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kadar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eşlik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edin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veya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ayrılıncaya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kadar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başka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bir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müdahale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personelinin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yanında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kalmasını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sağlayın</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err="1" smtClean="0">
                          <a:solidFill>
                            <a:schemeClr val="bg1"/>
                          </a:solidFill>
                          <a:latin typeface="+mn-lt"/>
                          <a:ea typeface="+mn-ea"/>
                          <a:cs typeface="+mn-cs"/>
                        </a:rPr>
                        <a:t>Sonrasında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neler</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olacağını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açıkça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anlatın</a:t>
                      </a:r>
                      <a:r>
                        <a:rPr lang="en-CA" sz="1100" b="0" kern="1200" dirty="0" smtClean="0">
                          <a:solidFill>
                            <a:schemeClr val="bg1"/>
                          </a:solidFill>
                          <a:latin typeface="+mn-lt"/>
                          <a:ea typeface="+mn-ea"/>
                          <a:cs typeface="+mn-cs"/>
                        </a:rPr>
                        <a:t> — </a:t>
                      </a:r>
                      <a:r>
                        <a:rPr lang="en-CA" sz="1100" b="0" kern="1200" dirty="0" err="1" smtClean="0">
                          <a:solidFill>
                            <a:schemeClr val="bg1"/>
                          </a:solidFill>
                          <a:latin typeface="+mn-lt"/>
                          <a:ea typeface="+mn-ea"/>
                          <a:cs typeface="+mn-cs"/>
                        </a:rPr>
                        <a:t>ulaşım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barınağa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varış</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destek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personelinin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bulunabilirliği</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err="1" smtClean="0">
                          <a:solidFill>
                            <a:schemeClr val="bg1"/>
                          </a:solidFill>
                          <a:latin typeface="+mn-lt"/>
                          <a:ea typeface="+mn-ea"/>
                          <a:cs typeface="+mn-cs"/>
                        </a:rPr>
                        <a:t>Barınağa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ulaşıldığında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rahatlama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tıbbi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kontrol</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izleme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konusunda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yardımcı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olabilecek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personele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uygun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şekilde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teslim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edilmesini</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sağlayın</a:t>
                      </a:r>
                      <a:r>
                        <a:rPr lang="en-CA" sz="1100" b="0" kern="1200" dirty="0" smtClean="0">
                          <a:solidFill>
                            <a:schemeClr val="bg1"/>
                          </a:solidFill>
                          <a:latin typeface="+mn-lt"/>
                          <a:ea typeface="+mn-ea"/>
                          <a:cs typeface="+mn-cs"/>
                        </a:rPr>
                        <a:t>.</a:t>
                      </a:r>
                      <a:endParaRPr lang="tr-TR" sz="1100" b="0" kern="1200" dirty="0" smtClean="0">
                        <a:solidFill>
                          <a:schemeClr val="bg1"/>
                        </a:solidFill>
                        <a:latin typeface="+mn-lt"/>
                        <a:ea typeface="+mn-ea"/>
                        <a:cs typeface="+mn-cs"/>
                      </a:endParaRPr>
                    </a:p>
                    <a:p>
                      <a:pPr marL="0" algn="l" defTabSz="914400" rtl="0" eaLnBrk="1" latinLnBrk="0" hangingPunct="1"/>
                      <a:r>
                        <a:rPr lang="en-CA" sz="1100" b="0" kern="1200" dirty="0" err="1" smtClean="0">
                          <a:solidFill>
                            <a:schemeClr val="bg1"/>
                          </a:solidFill>
                          <a:latin typeface="+mn-lt"/>
                          <a:ea typeface="+mn-ea"/>
                          <a:cs typeface="+mn-cs"/>
                        </a:rPr>
                        <a:t>Yüksek</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düzeyde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sıkıntı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nedeniyle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devam</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eden</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duygusal</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desteğe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veya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takip</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bakımına</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yönlendirmeye</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ihtiyaç</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duyup</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duymadığını</a:t>
                      </a:r>
                      <a:r>
                        <a:rPr lang="en-CA" sz="1100" b="0" kern="1200" dirty="0" smtClean="0">
                          <a:solidFill>
                            <a:schemeClr val="bg1"/>
                          </a:solidFill>
                          <a:latin typeface="+mn-lt"/>
                          <a:ea typeface="+mn-ea"/>
                          <a:cs typeface="+mn-cs"/>
                        </a:rPr>
                        <a:t> </a:t>
                      </a:r>
                      <a:r>
                        <a:rPr lang="en-CA" sz="1100" b="0" kern="1200" dirty="0" err="1" smtClean="0">
                          <a:solidFill>
                            <a:schemeClr val="bg1"/>
                          </a:solidFill>
                          <a:latin typeface="+mn-lt"/>
                          <a:ea typeface="+mn-ea"/>
                          <a:cs typeface="+mn-cs"/>
                        </a:rPr>
                        <a:t>değerlendirin</a:t>
                      </a:r>
                      <a:r>
                        <a:rPr lang="en-CA" sz="1100" b="0" kern="1200" dirty="0" smtClean="0">
                          <a:solidFill>
                            <a:schemeClr val="bg1"/>
                          </a:solidFill>
                          <a:latin typeface="+mn-lt"/>
                          <a:ea typeface="+mn-ea"/>
                          <a:cs typeface="+mn-cs"/>
                        </a:rPr>
                        <a:t>.</a:t>
                      </a:r>
                      <a:endParaRPr lang="pt-PT" sz="1100" b="0" kern="1200" dirty="0">
                        <a:solidFill>
                          <a:schemeClr val="bg1"/>
                        </a:solidFill>
                        <a:latin typeface="+mn-lt"/>
                        <a:ea typeface="+mn-ea"/>
                        <a:cs typeface="+mn-cs"/>
                      </a:endParaRPr>
                    </a:p>
                  </a:txBody>
                  <a:tcPr/>
                </a:tc>
                <a:extLst>
                  <a:ext uri="{0D108BD9-81ED-4DB2-BD59-A6C34878D82A}">
                    <a16:rowId xmlns:a16="http://schemas.microsoft.com/office/drawing/2014/main" val="1924868505"/>
                  </a:ext>
                </a:extLst>
              </a:tr>
            </a:tbl>
          </a:graphicData>
        </a:graphic>
      </p:graphicFrame>
    </p:spTree>
    <p:extLst>
      <p:ext uri="{BB962C8B-B14F-4D97-AF65-F5344CB8AC3E}">
        <p14:creationId xmlns:p14="http://schemas.microsoft.com/office/powerpoint/2010/main" val="1441683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93B31-4802-1909-AB6C-78A1877AE24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6F9654E-CCC1-9DAB-3D29-0BAF5958E3E9}"/>
              </a:ext>
            </a:extLst>
          </p:cNvPr>
          <p:cNvSpPr>
            <a:spLocks noGrp="1"/>
          </p:cNvSpPr>
          <p:nvPr>
            <p:ph type="body" idx="1"/>
          </p:nvPr>
        </p:nvSpPr>
        <p:spPr>
          <a:xfrm>
            <a:off x="831850" y="1965961"/>
            <a:ext cx="10515600" cy="3565905"/>
          </a:xfrm>
        </p:spPr>
        <p:txBody>
          <a:bodyPr>
            <a:noAutofit/>
          </a:bodyPr>
          <a:lstStyle/>
          <a:p>
            <a:r>
              <a:rPr lang="tr-TR" sz="1700" b="1" dirty="0" smtClean="0">
                <a:solidFill>
                  <a:schemeClr val="tx1"/>
                </a:solidFill>
              </a:rPr>
              <a:t>Bu kaynaklardan uyarlanmıştır:</a:t>
            </a:r>
          </a:p>
          <a:p>
            <a:endParaRPr lang="pt-PT" sz="1700" dirty="0"/>
          </a:p>
          <a:p>
            <a:pPr marL="285750" indent="-285750">
              <a:buFont typeface="Arial" panose="020B0604020202020204" pitchFamily="34" charset="0"/>
              <a:buChar char="•"/>
            </a:pPr>
            <a:r>
              <a:rPr lang="en-CA" sz="1700" dirty="0"/>
              <a:t>Everly, G. S., McCabe, O. L., Semon, N. L., Thompson, C. B., &amp; Links, J. M. (2014). The development of a model of psychological first aid for non–mental health trained public health personnel: The Johns Hopkins RAPID-PFA. Journal of Public Health Management and Practice, 20(Suppl 5), S24–S29. https://doi.org/10.1097/PHH.0000000000000065</a:t>
            </a:r>
            <a:endParaRPr lang="en-US" sz="1700" dirty="0"/>
          </a:p>
        </p:txBody>
      </p:sp>
    </p:spTree>
    <p:extLst>
      <p:ext uri="{BB962C8B-B14F-4D97-AF65-F5344CB8AC3E}">
        <p14:creationId xmlns:p14="http://schemas.microsoft.com/office/powerpoint/2010/main" val="204648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654446"/>
      </p:ext>
    </p:extLst>
  </p:cSld>
  <p:clrMapOvr>
    <a:masterClrMapping/>
  </p:clrMapOvr>
</p:sld>
</file>

<file path=ppt/theme/theme1.xml><?xml version="1.0" encoding="utf-8"?>
<a:theme xmlns:a="http://schemas.openxmlformats.org/drawingml/2006/main" name="BlockprintVTI">
  <a:themeElements>
    <a:clrScheme name="Custom 2">
      <a:dk1>
        <a:sysClr val="windowText" lastClr="000000"/>
      </a:dk1>
      <a:lt1>
        <a:sysClr val="window" lastClr="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Custom 2">
      <a:majorFont>
        <a:latin typeface="Roboto Flex Normal SemiBold"/>
        <a:ea typeface=""/>
        <a:cs typeface=""/>
      </a:majorFont>
      <a:minorFont>
        <a:latin typeface="Roboto Flex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70101ee-7326-488b-895d-07c329b793e7" xsi:nil="true"/>
    <_ip_UnifiedCompliancePolicyProperties xmlns="http://schemas.microsoft.com/sharepoint/v3" xsi:nil="true"/>
    <lcf76f155ced4ddcb4097134ff3c332f xmlns="6278b8b1-e0cb-4b44-9900-b20ee6e41941">
      <Terms xmlns="http://schemas.microsoft.com/office/infopath/2007/PartnerControls"/>
    </lcf76f155ced4ddcb4097134ff3c332f>
    <_x0062_wk9 xmlns="6278b8b1-e0cb-4b44-9900-b20ee6e41941" xsi:nil="true"/>
    <rw1p xmlns="6278b8b1-e0cb-4b44-9900-b20ee6e4194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3F678BB1249FE4099E86C6A23212417" ma:contentTypeVersion="22" ma:contentTypeDescription="Create a new document." ma:contentTypeScope="" ma:versionID="71fdd9faba93d99e8995a59ba507f2c6">
  <xsd:schema xmlns:xsd="http://www.w3.org/2001/XMLSchema" xmlns:xs="http://www.w3.org/2001/XMLSchema" xmlns:p="http://schemas.microsoft.com/office/2006/metadata/properties" xmlns:ns1="http://schemas.microsoft.com/sharepoint/v3" xmlns:ns2="6278b8b1-e0cb-4b44-9900-b20ee6e41941" xmlns:ns3="670101ee-7326-488b-895d-07c329b793e7" targetNamespace="http://schemas.microsoft.com/office/2006/metadata/properties" ma:root="true" ma:fieldsID="0bf7ab764a58219ea765343b1b7ec40f" ns1:_="" ns2:_="" ns3:_="">
    <xsd:import namespace="http://schemas.microsoft.com/sharepoint/v3"/>
    <xsd:import namespace="6278b8b1-e0cb-4b44-9900-b20ee6e41941"/>
    <xsd:import namespace="670101ee-7326-488b-895d-07c329b793e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1:_ip_UnifiedCompliancePolicyProperties" minOccurs="0"/>
                <xsd:element ref="ns1:_ip_UnifiedCompliancePolicyUIAction" minOccurs="0"/>
                <xsd:element ref="ns2:_x0062_wk9" minOccurs="0"/>
                <xsd:element ref="ns2:rw1p"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78b8b1-e0cb-4b44-9900-b20ee6e41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_x0062_wk9" ma:index="22" nillable="true" ma:displayName="Number" ma:internalName="_x0062_wk9">
      <xsd:simpleType>
        <xsd:restriction base="dms:Number"/>
      </xsd:simpleType>
    </xsd:element>
    <xsd:element name="rw1p" ma:index="23" nillable="true" ma:displayName="Date and time" ma:internalName="rw1p">
      <xsd:simpleType>
        <xsd:restriction base="dms:DateTime"/>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a7d4629c-c99d-46d8-b76a-4217568a1b3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70101ee-7326-488b-895d-07c329b793e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7" nillable="true" ma:displayName="Taxonomy Catch All Column" ma:hidden="true" ma:list="{9aeaf665-82a6-4c1f-973c-f43a9b1cc5bf}" ma:internalName="TaxCatchAll" ma:showField="CatchAllData" ma:web="670101ee-7326-488b-895d-07c329b793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B22D9A-C6BF-4878-84CF-D475A4163CB2}">
  <ds:schemaRefs>
    <ds:schemaRef ds:uri="http://purl.org/dc/elements/1.1/"/>
    <ds:schemaRef ds:uri="http://www.w3.org/XML/1998/namespace"/>
    <ds:schemaRef ds:uri="6278b8b1-e0cb-4b44-9900-b20ee6e41941"/>
    <ds:schemaRef ds:uri="http://schemas.microsoft.com/sharepoint/v3"/>
    <ds:schemaRef ds:uri="http://schemas.openxmlformats.org/package/2006/metadata/core-properties"/>
    <ds:schemaRef ds:uri="http://schemas.microsoft.com/office/2006/documentManagement/types"/>
    <ds:schemaRef ds:uri="http://schemas.microsoft.com/office/2006/metadata/properties"/>
    <ds:schemaRef ds:uri="http://purl.org/dc/dcmitype/"/>
    <ds:schemaRef ds:uri="http://schemas.microsoft.com/office/infopath/2007/PartnerControls"/>
    <ds:schemaRef ds:uri="670101ee-7326-488b-895d-07c329b793e7"/>
    <ds:schemaRef ds:uri="http://purl.org/dc/terms/"/>
  </ds:schemaRefs>
</ds:datastoreItem>
</file>

<file path=customXml/itemProps2.xml><?xml version="1.0" encoding="utf-8"?>
<ds:datastoreItem xmlns:ds="http://schemas.openxmlformats.org/officeDocument/2006/customXml" ds:itemID="{0E2498C5-52B2-4C28-88F1-B3391F4DE378}">
  <ds:schemaRefs>
    <ds:schemaRef ds:uri="http://schemas.microsoft.com/sharepoint/v3/contenttype/forms"/>
  </ds:schemaRefs>
</ds:datastoreItem>
</file>

<file path=customXml/itemProps3.xml><?xml version="1.0" encoding="utf-8"?>
<ds:datastoreItem xmlns:ds="http://schemas.openxmlformats.org/officeDocument/2006/customXml" ds:itemID="{587B4FA3-11EC-484B-826E-A5E8384891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278b8b1-e0cb-4b44-9900-b20ee6e41941"/>
    <ds:schemaRef ds:uri="670101ee-7326-488b-895d-07c329b793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Αποτύπωμα</Template>
  <TotalTime>145</TotalTime>
  <Words>613</Words>
  <Application>Microsoft Office PowerPoint</Application>
  <PresentationFormat>Geniş ekran</PresentationFormat>
  <Paragraphs>39</Paragraphs>
  <Slides>5</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5</vt:i4>
      </vt:variant>
    </vt:vector>
  </HeadingPairs>
  <TitlesOfParts>
    <vt:vector size="10" baseType="lpstr">
      <vt:lpstr>Arial</vt:lpstr>
      <vt:lpstr>AvenirNext LT Pro Medium</vt:lpstr>
      <vt:lpstr>Roboto Flex Normal</vt:lpstr>
      <vt:lpstr>Roboto Flex Normal SemiBold</vt:lpstr>
      <vt:lpstr>BlockprintVTI</vt:lpstr>
      <vt:lpstr>Hızlı Psikolojik İlk Yardım</vt:lpstr>
      <vt:lpstr>İki gün süren sürekli yoğun yağıştan sonra nehir taştı ve birkaç mahalleyi su bastı. Acil durum müdahale ekipleri sakinleri geçici bir barınağa tahliye ediyor. 76 yaşındaki bir kadın olan Maria Hanım evi terk etmeyi reddediyor ve açıkça panik içinde. Sürekli “yük olduğunu” söyleyerek özür diliyor ve “Artık her şey gittiğine göre kendimi işe yaramaz hissediyorum. Ben iyi olurum… benim için endişelenmeyin.” diyor.  Siz HIZLI-PİY konusunda eğitim almış bir müdahale görevlisisiniz.  Modelin beş adımını kullanarak (Rapport – ilişki kurma, Assessment – değerlendirme, Prioritisation – önceliklendirme, Intervention – müdahale, Disposition – yönlendirme) ona nasıl destek olacağınızı açıklayın.</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Hızlı Psikolojik İlk Yardım</dc:title>
  <dc:creator>Zoi Paliotzika</dc:creator>
  <cp:lastModifiedBy>Windows Kullanıcısı</cp:lastModifiedBy>
  <cp:revision>12</cp:revision>
  <dcterms:created xsi:type="dcterms:W3CDTF">2024-09-05T11:19:10Z</dcterms:created>
  <dcterms:modified xsi:type="dcterms:W3CDTF">2026-03-10T00:15:32Z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