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4"/>
  </p:sldMasterIdLst>
  <p:sldIdLst>
    <p:sldId id="256" r:id="rId5"/>
    <p:sldId id="257" r:id="rId6"/>
    <p:sldId id="267" r:id="rId7"/>
    <p:sldId id="266"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41E2D"/>
    <a:srgbClr val="FFFFFF"/>
    <a:srgbClr val="5200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édio 2 - Destaqu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Sem Estilo, Sem Grelh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em Estilo, Tabela com Grelh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showGuides="1">
      <p:cViewPr>
        <p:scale>
          <a:sx n="60" d="100"/>
          <a:sy n="60" d="100"/>
        </p:scale>
        <p:origin x="908" y="148"/>
      </p:cViewPr>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sv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1.sv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9.sv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jpeg"/><Relationship Id="rId5" Type="http://schemas.openxmlformats.org/officeDocument/2006/relationships/image" Target="../media/image11.sv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00E7475-8490-7B38-F18C-540A5944CE19}"/>
              </a:ext>
            </a:extLst>
          </p:cNvPr>
          <p:cNvSpPr/>
          <p:nvPr userDrawn="1"/>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l-GR"/>
          </a:p>
        </p:txBody>
      </p:sp>
      <p:sp>
        <p:nvSpPr>
          <p:cNvPr id="2" name="Title 1">
            <a:extLst>
              <a:ext uri="{FF2B5EF4-FFF2-40B4-BE49-F238E27FC236}">
                <a16:creationId xmlns:a16="http://schemas.microsoft.com/office/drawing/2014/main" id="{6ADF9204-3F29-4C3A-BA41-3063400202C4}"/>
              </a:ext>
            </a:extLst>
          </p:cNvPr>
          <p:cNvSpPr>
            <a:spLocks noGrp="1"/>
          </p:cNvSpPr>
          <p:nvPr>
            <p:ph type="ctrTitle"/>
          </p:nvPr>
        </p:nvSpPr>
        <p:spPr>
          <a:xfrm>
            <a:off x="1524000" y="1122363"/>
            <a:ext cx="9144000" cy="2387600"/>
          </a:xfrm>
        </p:spPr>
        <p:txBody>
          <a:bodyPr anchor="ctr"/>
          <a:lstStyle>
            <a:lvl1pPr algn="ctr">
              <a:defRPr sz="4400">
                <a:solidFill>
                  <a:srgbClr val="B41E2D"/>
                </a:solidFill>
              </a:defRPr>
            </a:lvl1pPr>
          </a:lstStyle>
          <a:p>
            <a:r>
              <a:rPr lang="en-US" dirty="0"/>
              <a:t>Click to edit Master title style</a:t>
            </a:r>
          </a:p>
        </p:txBody>
      </p:sp>
      <p:sp>
        <p:nvSpPr>
          <p:cNvPr id="3" name="Subtitle 2">
            <a:extLst>
              <a:ext uri="{FF2B5EF4-FFF2-40B4-BE49-F238E27FC236}">
                <a16:creationId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a:extLst>
              <a:ext uri="{FF2B5EF4-FFF2-40B4-BE49-F238E27FC236}">
                <a16:creationId xmlns:a16="http://schemas.microsoft.com/office/drawing/2014/main" id="{60731837-C94E-4B5B-BCF0-110C69EDB41C}"/>
              </a:ext>
            </a:extLst>
          </p:cNvPr>
          <p:cNvSpPr>
            <a:spLocks noGrp="1"/>
          </p:cNvSpPr>
          <p:nvPr>
            <p:ph type="sldNum" sz="quarter" idx="12"/>
          </p:nvPr>
        </p:nvSpPr>
        <p:spPr/>
        <p:txBody>
          <a:bodyPr/>
          <a:lstStyle>
            <a:lvl1pPr>
              <a:defRPr>
                <a:latin typeface="+mn-lt"/>
              </a:defRPr>
            </a:lvl1pPr>
          </a:lstStyle>
          <a:p>
            <a:fld id="{73B850FF-6169-4056-8077-06FFA93A5366}" type="slidenum">
              <a:rPr lang="en-US" smtClean="0"/>
              <a:pPr/>
              <a:t>‹#›</a:t>
            </a:fld>
            <a:endParaRPr lang="en-US"/>
          </a:p>
        </p:txBody>
      </p:sp>
      <p:pic>
        <p:nvPicPr>
          <p:cNvPr id="8" name="Graphic 7">
            <a:extLst>
              <a:ext uri="{FF2B5EF4-FFF2-40B4-BE49-F238E27FC236}">
                <a16:creationId xmlns:a16="http://schemas.microsoft.com/office/drawing/2014/main" id="{8FCE82AB-1BEE-2A5A-D83D-7A49739F732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07158" y="186072"/>
            <a:ext cx="716842" cy="720000"/>
          </a:xfrm>
          <a:prstGeom prst="rect">
            <a:avLst/>
          </a:prstGeom>
        </p:spPr>
      </p:pic>
      <p:pic>
        <p:nvPicPr>
          <p:cNvPr id="14" name="Graphic 13">
            <a:extLst>
              <a:ext uri="{FF2B5EF4-FFF2-40B4-BE49-F238E27FC236}">
                <a16:creationId xmlns:a16="http://schemas.microsoft.com/office/drawing/2014/main" id="{6746FCED-C5C6-1615-3CA2-50A00B0499B5}"/>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0276564" y="1978269"/>
            <a:ext cx="3830872" cy="5609492"/>
          </a:xfrm>
          <a:prstGeom prst="rect">
            <a:avLst/>
          </a:prstGeom>
        </p:spPr>
      </p:pic>
      <p:pic>
        <p:nvPicPr>
          <p:cNvPr id="4" name="Picture 3" descr="A black background with white text&#10;&#10;Description automatically generated">
            <a:extLst>
              <a:ext uri="{FF2B5EF4-FFF2-40B4-BE49-F238E27FC236}">
                <a16:creationId xmlns:a16="http://schemas.microsoft.com/office/drawing/2014/main" id="{0BA7355F-910C-62EE-A0F3-4E7E931E7F60}"/>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7288192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CC1FC-ADE8-488C-A1DA-2FD569FD4D09}"/>
              </a:ext>
            </a:extLst>
          </p:cNvPr>
          <p:cNvSpPr>
            <a:spLocks noGrp="1"/>
          </p:cNvSpPr>
          <p:nvPr>
            <p:ph type="title"/>
          </p:nvPr>
        </p:nvSpPr>
        <p:spPr>
          <a:xfrm>
            <a:off x="838200" y="1185269"/>
            <a:ext cx="10515600" cy="1325563"/>
          </a:xfrm>
        </p:spPr>
        <p:txBody>
          <a:bodyPr/>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57F02842-38C3-46D6-8527-0F6FE623C511}"/>
              </a:ext>
            </a:extLst>
          </p:cNvPr>
          <p:cNvSpPr>
            <a:spLocks noGrp="1"/>
          </p:cNvSpPr>
          <p:nvPr>
            <p:ph idx="1"/>
          </p:nvPr>
        </p:nvSpPr>
        <p:spPr>
          <a:xfrm>
            <a:off x="838200" y="2674189"/>
            <a:ext cx="10515600" cy="347102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93406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0B05-7BF6-4073-9106-FA19E97273CB}"/>
              </a:ext>
            </a:extLst>
          </p:cNvPr>
          <p:cNvSpPr>
            <a:spLocks noGrp="1"/>
          </p:cNvSpPr>
          <p:nvPr>
            <p:ph type="title"/>
          </p:nvPr>
        </p:nvSpPr>
        <p:spPr>
          <a:xfrm>
            <a:off x="831850" y="1709738"/>
            <a:ext cx="10515600" cy="2852737"/>
          </a:xfrm>
        </p:spPr>
        <p:txBody>
          <a:bodyPr anchor="ctr"/>
          <a:lstStyle>
            <a:lvl1pP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64083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71F12-2D88-4F76-AF46-BD5156C127A9}"/>
              </a:ext>
            </a:extLst>
          </p:cNvPr>
          <p:cNvSpPr>
            <a:spLocks noGrp="1"/>
          </p:cNvSpPr>
          <p:nvPr>
            <p:ph type="title"/>
          </p:nvPr>
        </p:nvSpPr>
        <p:spPr>
          <a:xfrm>
            <a:off x="838200" y="1211148"/>
            <a:ext cx="10515600" cy="1325563"/>
          </a:xfrm>
        </p:spPr>
        <p:txBody>
          <a:bodyPr/>
          <a:lstStyle>
            <a:lvl1pPr>
              <a:defRPr>
                <a:solidFill>
                  <a:srgbClr val="000000"/>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E6E1AA46-E3EB-4704-B019-F90F1E6177A5}"/>
              </a:ext>
            </a:extLst>
          </p:cNvPr>
          <p:cNvSpPr>
            <a:spLocks noGrp="1"/>
          </p:cNvSpPr>
          <p:nvPr>
            <p:ph sz="half" idx="1"/>
          </p:nvPr>
        </p:nvSpPr>
        <p:spPr>
          <a:xfrm>
            <a:off x="838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5C17480F-A530-4D05-9A22-E573FB4BA620}"/>
              </a:ext>
            </a:extLst>
          </p:cNvPr>
          <p:cNvSpPr>
            <a:spLocks noGrp="1"/>
          </p:cNvSpPr>
          <p:nvPr>
            <p:ph sz="half" idx="2"/>
          </p:nvPr>
        </p:nvSpPr>
        <p:spPr>
          <a:xfrm>
            <a:off x="6172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019947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C28C9-B8CC-413F-9FFA-626680E4A828}"/>
              </a:ext>
            </a:extLst>
          </p:cNvPr>
          <p:cNvSpPr>
            <a:spLocks noGrp="1"/>
          </p:cNvSpPr>
          <p:nvPr>
            <p:ph type="title"/>
          </p:nvPr>
        </p:nvSpPr>
        <p:spPr>
          <a:xfrm>
            <a:off x="839788" y="1199042"/>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53FE72-9D42-45F5-A37F-B12130388AD5}"/>
              </a:ext>
            </a:extLst>
          </p:cNvPr>
          <p:cNvSpPr>
            <a:spLocks noGrp="1"/>
          </p:cNvSpPr>
          <p:nvPr>
            <p:ph type="body" idx="1"/>
          </p:nvPr>
        </p:nvSpPr>
        <p:spPr>
          <a:xfrm>
            <a:off x="839788" y="2666207"/>
            <a:ext cx="5157787"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3A31D-9B5F-4DE3-B18D-F7F77782EB46}"/>
              </a:ext>
            </a:extLst>
          </p:cNvPr>
          <p:cNvSpPr>
            <a:spLocks noGrp="1"/>
          </p:cNvSpPr>
          <p:nvPr>
            <p:ph sz="half" idx="2"/>
          </p:nvPr>
        </p:nvSpPr>
        <p:spPr>
          <a:xfrm>
            <a:off x="839788" y="3631721"/>
            <a:ext cx="5157787"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0BE1D2D-822C-466C-A7B9-1A2D97366A41}"/>
              </a:ext>
            </a:extLst>
          </p:cNvPr>
          <p:cNvSpPr>
            <a:spLocks noGrp="1"/>
          </p:cNvSpPr>
          <p:nvPr>
            <p:ph type="body" sz="quarter" idx="3"/>
          </p:nvPr>
        </p:nvSpPr>
        <p:spPr>
          <a:xfrm>
            <a:off x="6172200" y="2666207"/>
            <a:ext cx="5183188"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F13B2C-44CA-49C4-BC84-02AF1638F381}"/>
              </a:ext>
            </a:extLst>
          </p:cNvPr>
          <p:cNvSpPr>
            <a:spLocks noGrp="1"/>
          </p:cNvSpPr>
          <p:nvPr>
            <p:ph sz="quarter" idx="4"/>
          </p:nvPr>
        </p:nvSpPr>
        <p:spPr>
          <a:xfrm>
            <a:off x="6172200" y="3631721"/>
            <a:ext cx="5183188"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2454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81A1-6D8E-4DD6-8E49-DABDE6D107E4}"/>
              </a:ext>
            </a:extLst>
          </p:cNvPr>
          <p:cNvSpPr>
            <a:spLocks noGrp="1"/>
          </p:cNvSpPr>
          <p:nvPr>
            <p:ph type="title"/>
          </p:nvPr>
        </p:nvSpPr>
        <p:spPr>
          <a:xfrm>
            <a:off x="839788" y="1138687"/>
            <a:ext cx="3932237" cy="1600200"/>
          </a:xfrm>
        </p:spPr>
        <p:txBody>
          <a:bodyPr anchor="ct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1693F18F-F78D-4A31-A6BC-6552105BCFDA}"/>
              </a:ext>
            </a:extLst>
          </p:cNvPr>
          <p:cNvSpPr>
            <a:spLocks noGrp="1"/>
          </p:cNvSpPr>
          <p:nvPr>
            <p:ph idx="1"/>
          </p:nvPr>
        </p:nvSpPr>
        <p:spPr>
          <a:xfrm>
            <a:off x="5183188" y="1138687"/>
            <a:ext cx="6172200" cy="4722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82C2F4-BDF4-4A4F-AA3D-52692932C24C}"/>
              </a:ext>
            </a:extLst>
          </p:cNvPr>
          <p:cNvSpPr>
            <a:spLocks noGrp="1"/>
          </p:cNvSpPr>
          <p:nvPr>
            <p:ph type="body" sz="half" idx="2"/>
          </p:nvPr>
        </p:nvSpPr>
        <p:spPr>
          <a:xfrm>
            <a:off x="839788" y="2889849"/>
            <a:ext cx="3932237" cy="2979139"/>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726798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sp>
        <p:nvSpPr>
          <p:cNvPr id="2" name="Title 1">
            <a:extLst>
              <a:ext uri="{FF2B5EF4-FFF2-40B4-BE49-F238E27FC236}">
                <a16:creationId xmlns:a16="http://schemas.microsoft.com/office/drawing/2014/main" id="{4ED02CF7-F453-4B3E-9510-D747979878A9}"/>
              </a:ext>
            </a:extLst>
          </p:cNvPr>
          <p:cNvSpPr>
            <a:spLocks noGrp="1"/>
          </p:cNvSpPr>
          <p:nvPr>
            <p:ph type="title"/>
          </p:nvPr>
        </p:nvSpPr>
        <p:spPr>
          <a:xfrm>
            <a:off x="839788" y="1121434"/>
            <a:ext cx="3932237" cy="1600200"/>
          </a:xfrm>
        </p:spPr>
        <p:txBody>
          <a:bodyPr anchor="ctr"/>
          <a:lstStyle>
            <a:lvl1pPr>
              <a:defRPr sz="3200">
                <a:solidFill>
                  <a:srgbClr val="B41E2D"/>
                </a:solidFill>
              </a:defRPr>
            </a:lvl1pPr>
          </a:lstStyle>
          <a:p>
            <a:r>
              <a:rPr lang="en-US"/>
              <a:t>Click to edit Master title style</a:t>
            </a:r>
          </a:p>
        </p:txBody>
      </p:sp>
      <p:sp>
        <p:nvSpPr>
          <p:cNvPr id="4" name="Text Placeholder 3">
            <a:extLst>
              <a:ext uri="{FF2B5EF4-FFF2-40B4-BE49-F238E27FC236}">
                <a16:creationId xmlns:a16="http://schemas.microsoft.com/office/drawing/2014/main" id="{BD9FEA03-0EC4-4085-AE63-4AA492D61A97}"/>
              </a:ext>
            </a:extLst>
          </p:cNvPr>
          <p:cNvSpPr>
            <a:spLocks noGrp="1"/>
          </p:cNvSpPr>
          <p:nvPr>
            <p:ph type="body" sz="half" idx="2"/>
          </p:nvPr>
        </p:nvSpPr>
        <p:spPr>
          <a:xfrm>
            <a:off x="839788" y="2829464"/>
            <a:ext cx="3932237" cy="3039524"/>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DEAD9048-35FF-4BE9-8157-BE4BAA1C7251}"/>
              </a:ext>
            </a:extLst>
          </p:cNvPr>
          <p:cNvSpPr>
            <a:spLocks noGrp="1"/>
          </p:cNvSpPr>
          <p:nvPr>
            <p:ph type="sldNum" sz="quarter" idx="12"/>
          </p:nvPr>
        </p:nvSpPr>
        <p:spPr/>
        <p:txBody>
          <a:bodyPr/>
          <a:lstStyle>
            <a:lvl1pPr>
              <a:defRPr>
                <a:solidFill>
                  <a:srgbClr val="B41E2D">
                    <a:alpha val="60000"/>
                  </a:srgbClr>
                </a:solidFill>
              </a:defRPr>
            </a:lvl1pPr>
          </a:lstStyle>
          <a:p>
            <a:fld id="{73B850FF-6169-4056-8077-06FFA93A5366}" type="slidenum">
              <a:rPr lang="en-US" smtClean="0"/>
              <a:pPr/>
              <a:t>‹#›</a:t>
            </a:fld>
            <a:endParaRPr lang="en-US"/>
          </a:p>
        </p:txBody>
      </p:sp>
      <p:pic>
        <p:nvPicPr>
          <p:cNvPr id="10" name="Graphic 9">
            <a:extLst>
              <a:ext uri="{FF2B5EF4-FFF2-40B4-BE49-F238E27FC236}">
                <a16:creationId xmlns:a16="http://schemas.microsoft.com/office/drawing/2014/main" id="{AD0A6EDF-912F-164D-B557-8A22EB594898}"/>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39788" y="200717"/>
            <a:ext cx="716842" cy="720000"/>
          </a:xfrm>
          <a:prstGeom prst="rect">
            <a:avLst/>
          </a:prstGeom>
        </p:spPr>
      </p:pic>
      <p:pic>
        <p:nvPicPr>
          <p:cNvPr id="12" name="Graphic 11">
            <a:extLst>
              <a:ext uri="{FF2B5EF4-FFF2-40B4-BE49-F238E27FC236}">
                <a16:creationId xmlns:a16="http://schemas.microsoft.com/office/drawing/2014/main" id="{960ACDCA-C769-8AC3-B48A-7489C3399987}"/>
              </a:ext>
            </a:extLst>
          </p:cNvPr>
          <p:cNvPicPr>
            <a:picLocks noChangeAspect="1"/>
          </p:cNvPicPr>
          <p:nvPr userDrawn="1"/>
        </p:nvPicPr>
        <p:blipFill>
          <a:blip r:embed="rId4">
            <a:extLst>
              <a:ext uri="{96DAC541-7B7A-43D3-8B79-37D633B846F1}">
                <asvg:svgBlip xmlns:asvg="http://schemas.microsoft.com/office/drawing/2016/SVG/main" xmlns="" r:embed="rId5"/>
              </a:ext>
            </a:extLst>
          </a:blip>
          <a:srcRect r="6702"/>
          <a:stretch/>
        </p:blipFill>
        <p:spPr>
          <a:xfrm>
            <a:off x="9447349" y="0"/>
            <a:ext cx="2744651" cy="6864228"/>
          </a:xfrm>
          <a:prstGeom prst="rect">
            <a:avLst/>
          </a:prstGeom>
        </p:spPr>
      </p:pic>
      <p:sp>
        <p:nvSpPr>
          <p:cNvPr id="3" name="Picture Placeholder 2">
            <a:extLst>
              <a:ext uri="{FF2B5EF4-FFF2-40B4-BE49-F238E27FC236}">
                <a16:creationId xmlns:a16="http://schemas.microsoft.com/office/drawing/2014/main" id="{63E2A1B9-8A2A-4B49-8B79-76D3EEB36B43}"/>
              </a:ext>
            </a:extLst>
          </p:cNvPr>
          <p:cNvSpPr>
            <a:spLocks noGrp="1"/>
          </p:cNvSpPr>
          <p:nvPr>
            <p:ph type="pic" idx="1"/>
          </p:nvPr>
        </p:nvSpPr>
        <p:spPr>
          <a:xfrm>
            <a:off x="5183188" y="1121434"/>
            <a:ext cx="6172200" cy="4739616"/>
          </a:xfrm>
        </p:spPr>
        <p:txBody>
          <a:bodyPr/>
          <a:lstStyle>
            <a:lvl1pPr marL="0" indent="0">
              <a:buNone/>
              <a:defRPr sz="3200">
                <a:solidFill>
                  <a:srgbClr val="B41E2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pic>
        <p:nvPicPr>
          <p:cNvPr id="9" name="Picture 8" descr="Blue text on a black background&#10;&#10;Description automatically generated">
            <a:extLst>
              <a:ext uri="{FF2B5EF4-FFF2-40B4-BE49-F238E27FC236}">
                <a16:creationId xmlns:a16="http://schemas.microsoft.com/office/drawing/2014/main" id="{3EB790B7-0AAF-19E0-F516-8AB13D96075B}"/>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820948" y="6243107"/>
            <a:ext cx="2226636" cy="496790"/>
          </a:xfrm>
          <a:prstGeom prst="rect">
            <a:avLst/>
          </a:prstGeom>
        </p:spPr>
      </p:pic>
    </p:spTree>
    <p:extLst>
      <p:ext uri="{BB962C8B-B14F-4D97-AF65-F5344CB8AC3E}">
        <p14:creationId xmlns:p14="http://schemas.microsoft.com/office/powerpoint/2010/main" val="656986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pic>
        <p:nvPicPr>
          <p:cNvPr id="10" name="Graphic 9">
            <a:extLst>
              <a:ext uri="{FF2B5EF4-FFF2-40B4-BE49-F238E27FC236}">
                <a16:creationId xmlns:a16="http://schemas.microsoft.com/office/drawing/2014/main" id="{AD0A6EDF-912F-164D-B557-8A22EB594898}"/>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981081" y="1713947"/>
            <a:ext cx="2229838" cy="2239662"/>
          </a:xfrm>
          <a:prstGeom prst="rect">
            <a:avLst/>
          </a:prstGeom>
        </p:spPr>
      </p:pic>
      <p:pic>
        <p:nvPicPr>
          <p:cNvPr id="12" name="Graphic 11">
            <a:extLst>
              <a:ext uri="{FF2B5EF4-FFF2-40B4-BE49-F238E27FC236}">
                <a16:creationId xmlns:a16="http://schemas.microsoft.com/office/drawing/2014/main" id="{960ACDCA-C769-8AC3-B48A-7489C3399987}"/>
              </a:ext>
            </a:extLst>
          </p:cNvPr>
          <p:cNvPicPr>
            <a:picLocks noChangeAspect="1"/>
          </p:cNvPicPr>
          <p:nvPr userDrawn="1"/>
        </p:nvPicPr>
        <p:blipFill>
          <a:blip r:embed="rId4">
            <a:extLst>
              <a:ext uri="{96DAC541-7B7A-43D3-8B79-37D633B846F1}">
                <asvg:svgBlip xmlns:asvg="http://schemas.microsoft.com/office/drawing/2016/SVG/main" xmlns="" r:embed="rId5"/>
              </a:ext>
            </a:extLst>
          </a:blip>
          <a:srcRect r="6702"/>
          <a:stretch/>
        </p:blipFill>
        <p:spPr>
          <a:xfrm>
            <a:off x="9447349" y="0"/>
            <a:ext cx="2744651" cy="6864228"/>
          </a:xfrm>
          <a:prstGeom prst="rect">
            <a:avLst/>
          </a:prstGeom>
        </p:spPr>
      </p:pic>
      <p:pic>
        <p:nvPicPr>
          <p:cNvPr id="9" name="Picture 8" descr="Blue text on a black background&#10;&#10;Description automatically generated">
            <a:extLst>
              <a:ext uri="{FF2B5EF4-FFF2-40B4-BE49-F238E27FC236}">
                <a16:creationId xmlns:a16="http://schemas.microsoft.com/office/drawing/2014/main" id="{3EB790B7-0AAF-19E0-F516-8AB13D96075B}"/>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999500" y="4962194"/>
            <a:ext cx="3420510" cy="763158"/>
          </a:xfrm>
          <a:prstGeom prst="rect">
            <a:avLst/>
          </a:prstGeom>
        </p:spPr>
      </p:pic>
      <p:sp>
        <p:nvSpPr>
          <p:cNvPr id="5" name="TextBox 4">
            <a:extLst>
              <a:ext uri="{FF2B5EF4-FFF2-40B4-BE49-F238E27FC236}">
                <a16:creationId xmlns:a16="http://schemas.microsoft.com/office/drawing/2014/main" id="{726B3677-5B91-9124-E41C-8965108F1441}"/>
              </a:ext>
            </a:extLst>
          </p:cNvPr>
          <p:cNvSpPr txBox="1"/>
          <p:nvPr userDrawn="1"/>
        </p:nvSpPr>
        <p:spPr>
          <a:xfrm>
            <a:off x="946830" y="5783485"/>
            <a:ext cx="3808950" cy="861774"/>
          </a:xfrm>
          <a:prstGeom prst="rect">
            <a:avLst/>
          </a:prstGeom>
          <a:noFill/>
        </p:spPr>
        <p:txBody>
          <a:bodyPr wrap="square" rtlCol="0">
            <a:spAutoFit/>
          </a:bodyPr>
          <a:lstStyle/>
          <a:p>
            <a:r>
              <a:rPr lang="en-US" sz="1000" dirty="0"/>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l-GR" sz="1000" dirty="0"/>
          </a:p>
        </p:txBody>
      </p:sp>
      <p:pic>
        <p:nvPicPr>
          <p:cNvPr id="11" name="Picture 10" descr="A black background with orange text&#10;&#10;Description automatically generated">
            <a:extLst>
              <a:ext uri="{FF2B5EF4-FFF2-40B4-BE49-F238E27FC236}">
                <a16:creationId xmlns:a16="http://schemas.microsoft.com/office/drawing/2014/main" id="{83045D7D-1363-1DC9-0648-09849FD46AD6}"/>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7552129" y="4899452"/>
            <a:ext cx="2004877" cy="763159"/>
          </a:xfrm>
          <a:prstGeom prst="rect">
            <a:avLst/>
          </a:prstGeom>
        </p:spPr>
      </p:pic>
      <p:pic>
        <p:nvPicPr>
          <p:cNvPr id="14" name="Picture 13" descr="A black and white logo&#10;&#10;Description automatically generated">
            <a:extLst>
              <a:ext uri="{FF2B5EF4-FFF2-40B4-BE49-F238E27FC236}">
                <a16:creationId xmlns:a16="http://schemas.microsoft.com/office/drawing/2014/main" id="{ADC9071C-0AE6-E0F8-4AD5-0FE6B15338DE}"/>
              </a:ext>
            </a:extLst>
          </p:cNvPr>
          <p:cNvPicPr>
            <a:picLocks noChangeAspect="1"/>
          </p:cNvPicPr>
          <p:nvPr userDrawn="1"/>
        </p:nvPicPr>
        <p:blipFill>
          <a:blip r:embed="rId8" cstate="hqprint">
            <a:extLst>
              <a:ext uri="{28A0092B-C50C-407E-A947-70E740481C1C}">
                <a14:useLocalDpi xmlns:a14="http://schemas.microsoft.com/office/drawing/2010/main" val="0"/>
              </a:ext>
            </a:extLst>
          </a:blip>
          <a:stretch>
            <a:fillRect/>
          </a:stretch>
        </p:blipFill>
        <p:spPr>
          <a:xfrm>
            <a:off x="8479492" y="6109647"/>
            <a:ext cx="1582697" cy="346451"/>
          </a:xfrm>
          <a:prstGeom prst="rect">
            <a:avLst/>
          </a:prstGeom>
        </p:spPr>
      </p:pic>
      <p:pic>
        <p:nvPicPr>
          <p:cNvPr id="16" name="Picture 15" descr="A red and blue logo&#10;&#10;Description automatically generated">
            <a:extLst>
              <a:ext uri="{FF2B5EF4-FFF2-40B4-BE49-F238E27FC236}">
                <a16:creationId xmlns:a16="http://schemas.microsoft.com/office/drawing/2014/main" id="{3AA92692-BFEE-BC46-55A7-445FA083A982}"/>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973786" y="4962194"/>
            <a:ext cx="1215571" cy="637677"/>
          </a:xfrm>
          <a:prstGeom prst="rect">
            <a:avLst/>
          </a:prstGeom>
        </p:spPr>
      </p:pic>
      <p:pic>
        <p:nvPicPr>
          <p:cNvPr id="18" name="Picture 17" descr="A logo with a black background&#10;&#10;Description automatically generated">
            <a:extLst>
              <a:ext uri="{FF2B5EF4-FFF2-40B4-BE49-F238E27FC236}">
                <a16:creationId xmlns:a16="http://schemas.microsoft.com/office/drawing/2014/main" id="{13FEEF90-CC7B-8A1D-2A88-9E18595BD60A}"/>
              </a:ext>
            </a:extLst>
          </p:cNvPr>
          <p:cNvPicPr>
            <a:picLocks noChangeAspect="1"/>
          </p:cNvPicPr>
          <p:nvPr userDrawn="1"/>
        </p:nvPicPr>
        <p:blipFill>
          <a:blip r:embed="rId10" cstate="hqprint">
            <a:extLst>
              <a:ext uri="{28A0092B-C50C-407E-A947-70E740481C1C}">
                <a14:useLocalDpi xmlns:a14="http://schemas.microsoft.com/office/drawing/2010/main" val="0"/>
              </a:ext>
            </a:extLst>
          </a:blip>
          <a:stretch>
            <a:fillRect/>
          </a:stretch>
        </p:blipFill>
        <p:spPr>
          <a:xfrm>
            <a:off x="9807256" y="4962194"/>
            <a:ext cx="1114016" cy="661873"/>
          </a:xfrm>
          <a:prstGeom prst="rect">
            <a:avLst/>
          </a:prstGeom>
        </p:spPr>
      </p:pic>
      <p:pic>
        <p:nvPicPr>
          <p:cNvPr id="20" name="Picture 19" descr="A blue and white logo with red triangle and white text&#10;&#10;Description automatically generated">
            <a:extLst>
              <a:ext uri="{FF2B5EF4-FFF2-40B4-BE49-F238E27FC236}">
                <a16:creationId xmlns:a16="http://schemas.microsoft.com/office/drawing/2014/main" id="{44908199-E5FA-C45C-4BC4-4E544AE0F437}"/>
              </a:ext>
            </a:extLst>
          </p:cNvPr>
          <p:cNvPicPr>
            <a:picLocks noChangeAspect="1"/>
          </p:cNvPicPr>
          <p:nvPr userDrawn="1"/>
        </p:nvPicPr>
        <p:blipFill>
          <a:blip r:embed="rId11" cstate="hqprint">
            <a:extLst>
              <a:ext uri="{28A0092B-C50C-407E-A947-70E740481C1C}">
                <a14:useLocalDpi xmlns:a14="http://schemas.microsoft.com/office/drawing/2010/main" val="0"/>
              </a:ext>
            </a:extLst>
          </a:blip>
          <a:stretch>
            <a:fillRect/>
          </a:stretch>
        </p:blipFill>
        <p:spPr>
          <a:xfrm>
            <a:off x="5624451" y="5886328"/>
            <a:ext cx="698669" cy="765884"/>
          </a:xfrm>
          <a:prstGeom prst="rect">
            <a:avLst/>
          </a:prstGeom>
        </p:spPr>
      </p:pic>
      <p:pic>
        <p:nvPicPr>
          <p:cNvPr id="22" name="Picture 21" descr="A group of blue symbols&#10;&#10;Description automatically generated">
            <a:extLst>
              <a:ext uri="{FF2B5EF4-FFF2-40B4-BE49-F238E27FC236}">
                <a16:creationId xmlns:a16="http://schemas.microsoft.com/office/drawing/2014/main" id="{F1CEB13C-9E41-681E-D955-7898CF649594}"/>
              </a:ext>
            </a:extLst>
          </p:cNvPr>
          <p:cNvPicPr>
            <a:picLocks noChangeAspect="1"/>
          </p:cNvPicPr>
          <p:nvPr userDrawn="1"/>
        </p:nvPicPr>
        <p:blipFill>
          <a:blip r:embed="rId12" cstate="hqprint">
            <a:extLst>
              <a:ext uri="{28A0092B-C50C-407E-A947-70E740481C1C}">
                <a14:useLocalDpi xmlns:a14="http://schemas.microsoft.com/office/drawing/2010/main" val="0"/>
              </a:ext>
            </a:extLst>
          </a:blip>
          <a:stretch>
            <a:fillRect/>
          </a:stretch>
        </p:blipFill>
        <p:spPr>
          <a:xfrm>
            <a:off x="6680039" y="6082441"/>
            <a:ext cx="1522591" cy="373657"/>
          </a:xfrm>
          <a:prstGeom prst="rect">
            <a:avLst/>
          </a:prstGeom>
        </p:spPr>
      </p:pic>
      <p:pic>
        <p:nvPicPr>
          <p:cNvPr id="24" name="Picture 23" descr="A logo with a sailboat in the water&#10;&#10;Description automatically generated">
            <a:extLst>
              <a:ext uri="{FF2B5EF4-FFF2-40B4-BE49-F238E27FC236}">
                <a16:creationId xmlns:a16="http://schemas.microsoft.com/office/drawing/2014/main" id="{72A8FC45-6D4D-7F93-F8CC-AE83EEFD20D7}"/>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10439060" y="5893278"/>
            <a:ext cx="771467" cy="751981"/>
          </a:xfrm>
          <a:prstGeom prst="rect">
            <a:avLst/>
          </a:prstGeom>
        </p:spPr>
      </p:pic>
    </p:spTree>
    <p:extLst>
      <p:ext uri="{BB962C8B-B14F-4D97-AF65-F5344CB8AC3E}">
        <p14:creationId xmlns:p14="http://schemas.microsoft.com/office/powerpoint/2010/main" val="374607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ABF38A-8A0D-492E-BD20-6CF4D46B50BD}"/>
              </a:ext>
              <a:ext uri="{C183D7F6-B498-43B3-948B-1728B52AA6E4}">
                <adec:decorative xmlns:adec="http://schemas.microsoft.com/office/drawing/2017/decorative" xmlns="" val="1"/>
              </a:ext>
            </a:extLst>
          </p:cNvPr>
          <p:cNvSpPr/>
          <p:nvPr userDrawn="1"/>
        </p:nvSpPr>
        <p:spPr>
          <a:xfrm>
            <a:off x="0" y="1"/>
            <a:ext cx="12192000" cy="6858004"/>
          </a:xfrm>
          <a:prstGeom prst="rect">
            <a:avLst/>
          </a:prstGeom>
          <a:solidFill>
            <a:srgbClr val="B41E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10" name="Graphic 9">
            <a:extLst>
              <a:ext uri="{FF2B5EF4-FFF2-40B4-BE49-F238E27FC236}">
                <a16:creationId xmlns:a16="http://schemas.microsoft.com/office/drawing/2014/main" id="{AC33B2CB-7634-50B9-72E8-9CFED1C24C26}"/>
              </a:ext>
            </a:extLst>
          </p:cNvPr>
          <p:cNvPicPr>
            <a:picLocks noChangeAspect="1"/>
          </p:cNvPicPr>
          <p:nvPr userDrawn="1"/>
        </p:nvPicPr>
        <p:blipFill>
          <a:blip r:embed="rId10">
            <a:extLst>
              <a:ext uri="{96DAC541-7B7A-43D3-8B79-37D633B846F1}">
                <asvg:svgBlip xmlns:asvg="http://schemas.microsoft.com/office/drawing/2016/SVG/main" xmlns="" r:embed="rId11"/>
              </a:ext>
            </a:extLst>
          </a:blip>
          <a:srcRect r="5975"/>
          <a:stretch/>
        </p:blipFill>
        <p:spPr>
          <a:xfrm>
            <a:off x="9612702" y="228600"/>
            <a:ext cx="2579298" cy="6400800"/>
          </a:xfrm>
          <a:prstGeom prst="rect">
            <a:avLst/>
          </a:prstGeom>
        </p:spPr>
      </p:pic>
      <p:sp>
        <p:nvSpPr>
          <p:cNvPr id="2" name="Title Placeholder 1">
            <a:extLst>
              <a:ext uri="{FF2B5EF4-FFF2-40B4-BE49-F238E27FC236}">
                <a16:creationId xmlns:a16="http://schemas.microsoft.com/office/drawing/2014/main" id="{E9984D45-0ED3-4D03-8E44-5E355C9134F1}"/>
              </a:ext>
            </a:extLst>
          </p:cNvPr>
          <p:cNvSpPr>
            <a:spLocks noGrp="1"/>
          </p:cNvSpPr>
          <p:nvPr>
            <p:ph type="title"/>
          </p:nvPr>
        </p:nvSpPr>
        <p:spPr>
          <a:xfrm>
            <a:off x="838200" y="114144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F687D6E-D1E9-489C-9AA9-3575C39BAA0B}"/>
              </a:ext>
            </a:extLst>
          </p:cNvPr>
          <p:cNvSpPr>
            <a:spLocks noGrp="1"/>
          </p:cNvSpPr>
          <p:nvPr>
            <p:ph type="body" idx="1"/>
          </p:nvPr>
        </p:nvSpPr>
        <p:spPr>
          <a:xfrm>
            <a:off x="838200" y="2613805"/>
            <a:ext cx="10515600" cy="341606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5E26B39A-FFD8-42EF-ADC7-7DB3B302F8B2}"/>
              </a:ext>
            </a:extLst>
          </p:cNvPr>
          <p:cNvSpPr>
            <a:spLocks noGrp="1"/>
          </p:cNvSpPr>
          <p:nvPr>
            <p:ph type="sldNum" sz="quarter" idx="4"/>
          </p:nvPr>
        </p:nvSpPr>
        <p:spPr>
          <a:xfrm>
            <a:off x="8610600" y="6324600"/>
            <a:ext cx="2743200" cy="365125"/>
          </a:xfrm>
          <a:prstGeom prst="rect">
            <a:avLst/>
          </a:prstGeom>
        </p:spPr>
        <p:txBody>
          <a:bodyPr vert="horz" lIns="91440" tIns="45720" rIns="91440" bIns="45720" rtlCol="0" anchor="ctr"/>
          <a:lstStyle>
            <a:lvl1pPr algn="r">
              <a:defRPr sz="900">
                <a:solidFill>
                  <a:schemeClr val="bg1">
                    <a:alpha val="60000"/>
                  </a:schemeClr>
                </a:solidFill>
                <a:latin typeface="+mn-lt"/>
              </a:defRPr>
            </a:lvl1pPr>
          </a:lstStyle>
          <a:p>
            <a:fld id="{73B850FF-6169-4056-8077-06FFA93A5366}" type="slidenum">
              <a:rPr lang="en-US" smtClean="0"/>
              <a:pPr/>
              <a:t>‹#›</a:t>
            </a:fld>
            <a:endParaRPr lang="en-US" dirty="0"/>
          </a:p>
        </p:txBody>
      </p:sp>
      <p:pic>
        <p:nvPicPr>
          <p:cNvPr id="8" name="Graphic 7">
            <a:extLst>
              <a:ext uri="{FF2B5EF4-FFF2-40B4-BE49-F238E27FC236}">
                <a16:creationId xmlns:a16="http://schemas.microsoft.com/office/drawing/2014/main" id="{77DEAE4E-43FD-FE5E-0DA9-01DF260412F9}"/>
              </a:ext>
            </a:extLst>
          </p:cNvPr>
          <p:cNvPicPr>
            <a:picLocks noChangeAspect="1"/>
          </p:cNvPicPr>
          <p:nvPr userDrawn="1"/>
        </p:nvPicPr>
        <p:blipFill>
          <a:blip r:embed="rId12">
            <a:extLst>
              <a:ext uri="{96DAC541-7B7A-43D3-8B79-37D633B846F1}">
                <asvg:svgBlip xmlns:asvg="http://schemas.microsoft.com/office/drawing/2016/SVG/main" xmlns="" r:embed="rId13"/>
              </a:ext>
            </a:extLst>
          </a:blip>
          <a:stretch>
            <a:fillRect/>
          </a:stretch>
        </p:blipFill>
        <p:spPr>
          <a:xfrm>
            <a:off x="838200" y="186072"/>
            <a:ext cx="716842" cy="720000"/>
          </a:xfrm>
          <a:prstGeom prst="rect">
            <a:avLst/>
          </a:prstGeom>
        </p:spPr>
      </p:pic>
      <p:pic>
        <p:nvPicPr>
          <p:cNvPr id="5" name="Picture 4" descr="A black background with white text&#10;&#10;Description automatically generated">
            <a:extLst>
              <a:ext uri="{FF2B5EF4-FFF2-40B4-BE49-F238E27FC236}">
                <a16:creationId xmlns:a16="http://schemas.microsoft.com/office/drawing/2014/main" id="{D674CBF7-8E4B-60A7-3DAB-677F46389A74}"/>
              </a:ext>
            </a:extLst>
          </p:cNvPr>
          <p:cNvPicPr>
            <a:picLocks noChangeAspect="1"/>
          </p:cNvPicPr>
          <p:nvPr userDrawn="1"/>
        </p:nvPicPr>
        <p:blipFill>
          <a:blip r:embed="rId14" cstate="hq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137308740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40" r:id="rId6"/>
    <p:sldLayoutId id="2147483741" r:id="rId7"/>
    <p:sldLayoutId id="2147483742" r:id="rId8"/>
  </p:sldLayoutIdLst>
  <p:hf sldNum="0" hdr="0" ftr="0" dt="0"/>
  <p:txStyles>
    <p:titleStyle>
      <a:lvl1pPr algn="l" defTabSz="914400" rtl="0" eaLnBrk="1" latinLnBrk="0" hangingPunct="1">
        <a:lnSpc>
          <a:spcPct val="10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rgbClr val="520006"/>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rgbClr val="520006"/>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rgbClr val="520006"/>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5EB51-9558-C5C2-C09D-7CA72D72B8F7}"/>
              </a:ext>
            </a:extLst>
          </p:cNvPr>
          <p:cNvSpPr>
            <a:spLocks noGrp="1"/>
          </p:cNvSpPr>
          <p:nvPr>
            <p:ph type="ctrTitle"/>
          </p:nvPr>
        </p:nvSpPr>
        <p:spPr/>
        <p:txBody>
          <a:bodyPr/>
          <a:lstStyle/>
          <a:p>
            <a:r>
              <a:rPr lang="en-CA" u="sng" dirty="0" err="1"/>
              <a:t>Psikolojik</a:t>
            </a:r>
            <a:r>
              <a:rPr lang="en-CA" u="sng" dirty="0"/>
              <a:t> İlk </a:t>
            </a:r>
            <a:r>
              <a:rPr lang="en-CA" u="sng" dirty="0" err="1"/>
              <a:t>Yardım</a:t>
            </a:r>
            <a:r>
              <a:rPr lang="en-CA" u="sng" dirty="0"/>
              <a:t> (PİY): </a:t>
            </a:r>
            <a:r>
              <a:rPr lang="en-CA" u="sng" dirty="0" err="1"/>
              <a:t>Gençleri</a:t>
            </a:r>
            <a:r>
              <a:rPr lang="en-CA" u="sng" dirty="0"/>
              <a:t> </a:t>
            </a:r>
            <a:r>
              <a:rPr lang="en-CA" u="sng" dirty="0" err="1"/>
              <a:t>Desteklemek</a:t>
            </a:r>
            <a:endParaRPr lang="en-US" noProof="0" dirty="0"/>
          </a:p>
        </p:txBody>
      </p:sp>
      <p:sp>
        <p:nvSpPr>
          <p:cNvPr id="3" name="Subtitle 2">
            <a:extLst>
              <a:ext uri="{FF2B5EF4-FFF2-40B4-BE49-F238E27FC236}">
                <a16:creationId xmlns:a16="http://schemas.microsoft.com/office/drawing/2014/main" id="{70186AE7-2887-CC93-952F-0C51AA513E73}"/>
              </a:ext>
            </a:extLst>
          </p:cNvPr>
          <p:cNvSpPr>
            <a:spLocks noGrp="1"/>
          </p:cNvSpPr>
          <p:nvPr>
            <p:ph type="subTitle" idx="1"/>
          </p:nvPr>
        </p:nvSpPr>
        <p:spPr/>
        <p:txBody>
          <a:bodyPr/>
          <a:lstStyle/>
          <a:p>
            <a:r>
              <a:rPr lang="tr-TR" dirty="0"/>
              <a:t>Senaryo Formu</a:t>
            </a:r>
            <a:endParaRPr lang="en-US" noProof="0" dirty="0"/>
          </a:p>
        </p:txBody>
      </p:sp>
    </p:spTree>
    <p:extLst>
      <p:ext uri="{BB962C8B-B14F-4D97-AF65-F5344CB8AC3E}">
        <p14:creationId xmlns:p14="http://schemas.microsoft.com/office/powerpoint/2010/main" val="188797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1A01B-EEAF-DE2C-D5C8-F146FA4AACF5}"/>
              </a:ext>
            </a:extLst>
          </p:cNvPr>
          <p:cNvSpPr>
            <a:spLocks noGrp="1"/>
          </p:cNvSpPr>
          <p:nvPr>
            <p:ph type="title"/>
          </p:nvPr>
        </p:nvSpPr>
        <p:spPr>
          <a:xfrm>
            <a:off x="749710" y="2785784"/>
            <a:ext cx="8856406" cy="1325563"/>
          </a:xfrm>
        </p:spPr>
        <p:txBody>
          <a:bodyPr>
            <a:noAutofit/>
          </a:bodyPr>
          <a:lstStyle/>
          <a:p>
            <a:r>
              <a:rPr lang="en-US" sz="1800" dirty="0">
                <a:solidFill>
                  <a:schemeClr val="bg1"/>
                </a:solidFill>
              </a:rPr>
              <a:t>15 </a:t>
            </a:r>
            <a:r>
              <a:rPr lang="en-US" sz="1800" dirty="0" err="1">
                <a:solidFill>
                  <a:schemeClr val="bg1"/>
                </a:solidFill>
              </a:rPr>
              <a:t>yaşındaki</a:t>
            </a:r>
            <a:r>
              <a:rPr lang="en-US" sz="1800" dirty="0">
                <a:solidFill>
                  <a:schemeClr val="bg1"/>
                </a:solidFill>
              </a:rPr>
              <a:t> </a:t>
            </a:r>
            <a:r>
              <a:rPr lang="en-US" sz="1800" dirty="0" err="1">
                <a:solidFill>
                  <a:schemeClr val="bg1"/>
                </a:solidFill>
              </a:rPr>
              <a:t>bir</a:t>
            </a:r>
            <a:r>
              <a:rPr lang="en-US" sz="1800" dirty="0">
                <a:solidFill>
                  <a:schemeClr val="bg1"/>
                </a:solidFill>
              </a:rPr>
              <a:t> </a:t>
            </a:r>
            <a:r>
              <a:rPr lang="en-US" sz="1800" dirty="0" err="1">
                <a:solidFill>
                  <a:schemeClr val="bg1"/>
                </a:solidFill>
              </a:rPr>
              <a:t>genç</a:t>
            </a:r>
            <a:r>
              <a:rPr lang="en-US" sz="1800" dirty="0">
                <a:solidFill>
                  <a:schemeClr val="bg1"/>
                </a:solidFill>
              </a:rPr>
              <a:t> </a:t>
            </a:r>
            <a:r>
              <a:rPr lang="en-US" sz="1800" dirty="0" err="1">
                <a:solidFill>
                  <a:schemeClr val="bg1"/>
                </a:solidFill>
              </a:rPr>
              <a:t>olan</a:t>
            </a:r>
            <a:r>
              <a:rPr lang="en-US" sz="1800" dirty="0">
                <a:solidFill>
                  <a:schemeClr val="bg1"/>
                </a:solidFill>
              </a:rPr>
              <a:t> Marc, </a:t>
            </a:r>
            <a:r>
              <a:rPr lang="en-US" sz="1800" dirty="0" err="1">
                <a:solidFill>
                  <a:schemeClr val="bg1"/>
                </a:solidFill>
              </a:rPr>
              <a:t>birçok</a:t>
            </a:r>
            <a:r>
              <a:rPr lang="en-US" sz="1800" dirty="0">
                <a:solidFill>
                  <a:schemeClr val="bg1"/>
                </a:solidFill>
              </a:rPr>
              <a:t> </a:t>
            </a:r>
            <a:r>
              <a:rPr lang="en-US" sz="1800" dirty="0" err="1">
                <a:solidFill>
                  <a:schemeClr val="bg1"/>
                </a:solidFill>
              </a:rPr>
              <a:t>ailenin</a:t>
            </a:r>
            <a:r>
              <a:rPr lang="en-US" sz="1800" dirty="0">
                <a:solidFill>
                  <a:schemeClr val="bg1"/>
                </a:solidFill>
              </a:rPr>
              <a:t> </a:t>
            </a:r>
            <a:r>
              <a:rPr lang="en-US" sz="1800" dirty="0" err="1">
                <a:solidFill>
                  <a:schemeClr val="bg1"/>
                </a:solidFill>
              </a:rPr>
              <a:t>tahliye</a:t>
            </a:r>
            <a:r>
              <a:rPr lang="en-US" sz="1800" dirty="0">
                <a:solidFill>
                  <a:schemeClr val="bg1"/>
                </a:solidFill>
              </a:rPr>
              <a:t> </a:t>
            </a:r>
            <a:r>
              <a:rPr lang="en-US" sz="1800" dirty="0" err="1">
                <a:solidFill>
                  <a:schemeClr val="bg1"/>
                </a:solidFill>
              </a:rPr>
              <a:t>edilmesine</a:t>
            </a:r>
            <a:r>
              <a:rPr lang="en-US" sz="1800" dirty="0">
                <a:solidFill>
                  <a:schemeClr val="bg1"/>
                </a:solidFill>
              </a:rPr>
              <a:t> </a:t>
            </a:r>
            <a:r>
              <a:rPr lang="en-US" sz="1800" dirty="0" err="1">
                <a:solidFill>
                  <a:schemeClr val="bg1"/>
                </a:solidFill>
              </a:rPr>
              <a:t>neden</a:t>
            </a:r>
            <a:r>
              <a:rPr lang="en-US" sz="1800" dirty="0">
                <a:solidFill>
                  <a:schemeClr val="bg1"/>
                </a:solidFill>
              </a:rPr>
              <a:t> </a:t>
            </a:r>
            <a:r>
              <a:rPr lang="en-US" sz="1800" dirty="0" err="1">
                <a:solidFill>
                  <a:schemeClr val="bg1"/>
                </a:solidFill>
              </a:rPr>
              <a:t>olan</a:t>
            </a:r>
            <a:r>
              <a:rPr lang="en-US" sz="1800" dirty="0">
                <a:solidFill>
                  <a:schemeClr val="bg1"/>
                </a:solidFill>
              </a:rPr>
              <a:t> </a:t>
            </a:r>
            <a:r>
              <a:rPr lang="en-US" sz="1800" dirty="0" err="1">
                <a:solidFill>
                  <a:schemeClr val="bg1"/>
                </a:solidFill>
              </a:rPr>
              <a:t>bir</a:t>
            </a:r>
            <a:r>
              <a:rPr lang="en-US" sz="1800" dirty="0">
                <a:solidFill>
                  <a:schemeClr val="bg1"/>
                </a:solidFill>
              </a:rPr>
              <a:t> </a:t>
            </a:r>
            <a:r>
              <a:rPr lang="en-US" sz="1800" dirty="0" err="1">
                <a:solidFill>
                  <a:schemeClr val="bg1"/>
                </a:solidFill>
              </a:rPr>
              <a:t>apartman</a:t>
            </a:r>
            <a:r>
              <a:rPr lang="en-US" sz="1800" dirty="0">
                <a:solidFill>
                  <a:schemeClr val="bg1"/>
                </a:solidFill>
              </a:rPr>
              <a:t> </a:t>
            </a:r>
            <a:r>
              <a:rPr lang="en-US" sz="1800" dirty="0" err="1">
                <a:solidFill>
                  <a:schemeClr val="bg1"/>
                </a:solidFill>
              </a:rPr>
              <a:t>yangını</a:t>
            </a:r>
            <a:r>
              <a:rPr lang="en-US" sz="1800" dirty="0">
                <a:solidFill>
                  <a:schemeClr val="bg1"/>
                </a:solidFill>
              </a:rPr>
              <a:t> </a:t>
            </a:r>
            <a:r>
              <a:rPr lang="en-US" sz="1800" dirty="0" err="1">
                <a:solidFill>
                  <a:schemeClr val="bg1"/>
                </a:solidFill>
              </a:rPr>
              <a:t>sırasında</a:t>
            </a:r>
            <a:r>
              <a:rPr lang="en-US" sz="1800" dirty="0">
                <a:solidFill>
                  <a:schemeClr val="bg1"/>
                </a:solidFill>
              </a:rPr>
              <a:t> </a:t>
            </a:r>
            <a:r>
              <a:rPr lang="en-US" sz="1800" dirty="0" err="1">
                <a:solidFill>
                  <a:schemeClr val="bg1"/>
                </a:solidFill>
              </a:rPr>
              <a:t>olay</a:t>
            </a:r>
            <a:r>
              <a:rPr lang="en-US" sz="1800" dirty="0">
                <a:solidFill>
                  <a:schemeClr val="bg1"/>
                </a:solidFill>
              </a:rPr>
              <a:t> </a:t>
            </a:r>
            <a:r>
              <a:rPr lang="en-US" sz="1800" dirty="0" err="1">
                <a:solidFill>
                  <a:schemeClr val="bg1"/>
                </a:solidFill>
              </a:rPr>
              <a:t>yerindeydi</a:t>
            </a:r>
            <a:r>
              <a:rPr lang="en-US" sz="1800" dirty="0">
                <a:solidFill>
                  <a:schemeClr val="bg1"/>
                </a:solidFill>
              </a:rPr>
              <a:t>. Her ne </a:t>
            </a:r>
            <a:r>
              <a:rPr lang="en-US" sz="1800" dirty="0" err="1">
                <a:solidFill>
                  <a:schemeClr val="bg1"/>
                </a:solidFill>
              </a:rPr>
              <a:t>kadar</a:t>
            </a:r>
            <a:r>
              <a:rPr lang="en-US" sz="1800" dirty="0">
                <a:solidFill>
                  <a:schemeClr val="bg1"/>
                </a:solidFill>
              </a:rPr>
              <a:t> </a:t>
            </a:r>
            <a:r>
              <a:rPr lang="en-US" sz="1800" dirty="0" err="1">
                <a:solidFill>
                  <a:schemeClr val="bg1"/>
                </a:solidFill>
              </a:rPr>
              <a:t>ciddi</a:t>
            </a:r>
            <a:r>
              <a:rPr lang="en-US" sz="1800" dirty="0">
                <a:solidFill>
                  <a:schemeClr val="bg1"/>
                </a:solidFill>
              </a:rPr>
              <a:t> </a:t>
            </a:r>
            <a:r>
              <a:rPr lang="en-US" sz="1800" dirty="0" err="1">
                <a:solidFill>
                  <a:schemeClr val="bg1"/>
                </a:solidFill>
              </a:rPr>
              <a:t>yaralanmalar</a:t>
            </a:r>
            <a:r>
              <a:rPr lang="en-US" sz="1800" dirty="0">
                <a:solidFill>
                  <a:schemeClr val="bg1"/>
                </a:solidFill>
              </a:rPr>
              <a:t> </a:t>
            </a:r>
            <a:r>
              <a:rPr lang="en-US" sz="1800" dirty="0" err="1">
                <a:solidFill>
                  <a:schemeClr val="bg1"/>
                </a:solidFill>
              </a:rPr>
              <a:t>yaşanmasa</a:t>
            </a:r>
            <a:r>
              <a:rPr lang="en-US" sz="1800" dirty="0">
                <a:solidFill>
                  <a:schemeClr val="bg1"/>
                </a:solidFill>
              </a:rPr>
              <a:t> da </a:t>
            </a:r>
            <a:r>
              <a:rPr lang="en-US" sz="1800" dirty="0" err="1">
                <a:solidFill>
                  <a:schemeClr val="bg1"/>
                </a:solidFill>
              </a:rPr>
              <a:t>olay</a:t>
            </a:r>
            <a:r>
              <a:rPr lang="en-US" sz="1800" dirty="0">
                <a:solidFill>
                  <a:schemeClr val="bg1"/>
                </a:solidFill>
              </a:rPr>
              <a:t> </a:t>
            </a:r>
            <a:r>
              <a:rPr lang="en-US" sz="1800" dirty="0" err="1">
                <a:solidFill>
                  <a:schemeClr val="bg1"/>
                </a:solidFill>
              </a:rPr>
              <a:t>topluluk</a:t>
            </a:r>
            <a:r>
              <a:rPr lang="en-US" sz="1800" dirty="0">
                <a:solidFill>
                  <a:schemeClr val="bg1"/>
                </a:solidFill>
              </a:rPr>
              <a:t> </a:t>
            </a:r>
            <a:r>
              <a:rPr lang="en-US" sz="1800" dirty="0" err="1">
                <a:solidFill>
                  <a:schemeClr val="bg1"/>
                </a:solidFill>
              </a:rPr>
              <a:t>için</a:t>
            </a:r>
            <a:r>
              <a:rPr lang="en-US" sz="1800" dirty="0">
                <a:solidFill>
                  <a:schemeClr val="bg1"/>
                </a:solidFill>
              </a:rPr>
              <a:t> </a:t>
            </a:r>
            <a:r>
              <a:rPr lang="en-US" sz="1800" dirty="0" err="1">
                <a:solidFill>
                  <a:schemeClr val="bg1"/>
                </a:solidFill>
              </a:rPr>
              <a:t>büyük</a:t>
            </a:r>
            <a:r>
              <a:rPr lang="en-US" sz="1800" dirty="0">
                <a:solidFill>
                  <a:schemeClr val="bg1"/>
                </a:solidFill>
              </a:rPr>
              <a:t> </a:t>
            </a:r>
            <a:r>
              <a:rPr lang="en-US" sz="1800" dirty="0" err="1">
                <a:solidFill>
                  <a:schemeClr val="bg1"/>
                </a:solidFill>
              </a:rPr>
              <a:t>korku</a:t>
            </a:r>
            <a:r>
              <a:rPr lang="en-US" sz="1800" dirty="0">
                <a:solidFill>
                  <a:schemeClr val="bg1"/>
                </a:solidFill>
              </a:rPr>
              <a:t> </a:t>
            </a:r>
            <a:r>
              <a:rPr lang="en-US" sz="1800" dirty="0" err="1">
                <a:solidFill>
                  <a:schemeClr val="bg1"/>
                </a:solidFill>
              </a:rPr>
              <a:t>ve</a:t>
            </a:r>
            <a:r>
              <a:rPr lang="en-US" sz="1800" dirty="0">
                <a:solidFill>
                  <a:schemeClr val="bg1"/>
                </a:solidFill>
              </a:rPr>
              <a:t> </a:t>
            </a:r>
            <a:r>
              <a:rPr lang="en-US" sz="1800" dirty="0" err="1">
                <a:solidFill>
                  <a:schemeClr val="bg1"/>
                </a:solidFill>
              </a:rPr>
              <a:t>karmaşaya</a:t>
            </a:r>
            <a:r>
              <a:rPr lang="en-US" sz="1800" dirty="0">
                <a:solidFill>
                  <a:schemeClr val="bg1"/>
                </a:solidFill>
              </a:rPr>
              <a:t> </a:t>
            </a:r>
            <a:r>
              <a:rPr lang="en-US" sz="1800" dirty="0" err="1">
                <a:solidFill>
                  <a:schemeClr val="bg1"/>
                </a:solidFill>
              </a:rPr>
              <a:t>yol</a:t>
            </a:r>
            <a:r>
              <a:rPr lang="en-US" sz="1800" dirty="0">
                <a:solidFill>
                  <a:schemeClr val="bg1"/>
                </a:solidFill>
              </a:rPr>
              <a:t> </a:t>
            </a:r>
            <a:r>
              <a:rPr lang="en-US" sz="1800" dirty="0" err="1">
                <a:solidFill>
                  <a:schemeClr val="bg1"/>
                </a:solidFill>
              </a:rPr>
              <a:t>açtı</a:t>
            </a:r>
            <a:r>
              <a:rPr lang="en-US" sz="1800" dirty="0">
                <a:solidFill>
                  <a:schemeClr val="bg1"/>
                </a:solidFill>
              </a:rPr>
              <a:t>. </a:t>
            </a:r>
            <a:r>
              <a:rPr lang="en-US" sz="1800" dirty="0" err="1">
                <a:solidFill>
                  <a:schemeClr val="bg1"/>
                </a:solidFill>
              </a:rPr>
              <a:t>Müdahale</a:t>
            </a:r>
            <a:r>
              <a:rPr lang="en-US" sz="1800" dirty="0">
                <a:solidFill>
                  <a:schemeClr val="bg1"/>
                </a:solidFill>
              </a:rPr>
              <a:t> </a:t>
            </a:r>
            <a:r>
              <a:rPr lang="en-US" sz="1800" dirty="0" err="1">
                <a:solidFill>
                  <a:schemeClr val="bg1"/>
                </a:solidFill>
              </a:rPr>
              <a:t>sırasında</a:t>
            </a:r>
            <a:r>
              <a:rPr lang="en-US" sz="1800" dirty="0">
                <a:solidFill>
                  <a:schemeClr val="bg1"/>
                </a:solidFill>
              </a:rPr>
              <a:t> Marc </a:t>
            </a:r>
            <a:r>
              <a:rPr lang="en-US" sz="1800" dirty="0" err="1">
                <a:solidFill>
                  <a:schemeClr val="bg1"/>
                </a:solidFill>
              </a:rPr>
              <a:t>kısa</a:t>
            </a:r>
            <a:r>
              <a:rPr lang="en-US" sz="1800" dirty="0">
                <a:solidFill>
                  <a:schemeClr val="bg1"/>
                </a:solidFill>
              </a:rPr>
              <a:t> </a:t>
            </a:r>
            <a:r>
              <a:rPr lang="en-US" sz="1800" dirty="0" err="1">
                <a:solidFill>
                  <a:schemeClr val="bg1"/>
                </a:solidFill>
              </a:rPr>
              <a:t>bir</a:t>
            </a:r>
            <a:r>
              <a:rPr lang="en-US" sz="1800" dirty="0">
                <a:solidFill>
                  <a:schemeClr val="bg1"/>
                </a:solidFill>
              </a:rPr>
              <a:t> </a:t>
            </a:r>
            <a:r>
              <a:rPr lang="en-US" sz="1800" dirty="0" err="1">
                <a:solidFill>
                  <a:schemeClr val="bg1"/>
                </a:solidFill>
              </a:rPr>
              <a:t>süreliğine</a:t>
            </a:r>
            <a:r>
              <a:rPr lang="en-US" sz="1800" dirty="0">
                <a:solidFill>
                  <a:schemeClr val="bg1"/>
                </a:solidFill>
              </a:rPr>
              <a:t> </a:t>
            </a:r>
            <a:r>
              <a:rPr lang="en-US" sz="1800" dirty="0" err="1">
                <a:solidFill>
                  <a:schemeClr val="bg1"/>
                </a:solidFill>
              </a:rPr>
              <a:t>ebeveyninden</a:t>
            </a:r>
            <a:r>
              <a:rPr lang="en-US" sz="1800" dirty="0">
                <a:solidFill>
                  <a:schemeClr val="bg1"/>
                </a:solidFill>
              </a:rPr>
              <a:t> </a:t>
            </a:r>
            <a:r>
              <a:rPr lang="en-US" sz="1800" dirty="0" err="1">
                <a:solidFill>
                  <a:schemeClr val="bg1"/>
                </a:solidFill>
              </a:rPr>
              <a:t>ayrıldı</a:t>
            </a:r>
            <a:r>
              <a:rPr lang="en-US" sz="1800" dirty="0">
                <a:solidFill>
                  <a:schemeClr val="bg1"/>
                </a:solidFill>
              </a:rPr>
              <a:t> </a:t>
            </a:r>
            <a:r>
              <a:rPr lang="en-US" sz="1800" dirty="0" err="1">
                <a:solidFill>
                  <a:schemeClr val="bg1"/>
                </a:solidFill>
              </a:rPr>
              <a:t>ve</a:t>
            </a:r>
            <a:r>
              <a:rPr lang="en-US" sz="1800" dirty="0">
                <a:solidFill>
                  <a:schemeClr val="bg1"/>
                </a:solidFill>
              </a:rPr>
              <a:t> </a:t>
            </a:r>
            <a:r>
              <a:rPr lang="en-US" sz="1800" dirty="0" err="1">
                <a:solidFill>
                  <a:schemeClr val="bg1"/>
                </a:solidFill>
              </a:rPr>
              <a:t>koridorların</a:t>
            </a:r>
            <a:r>
              <a:rPr lang="en-US" sz="1800" dirty="0">
                <a:solidFill>
                  <a:schemeClr val="bg1"/>
                </a:solidFill>
              </a:rPr>
              <a:t> </a:t>
            </a:r>
            <a:r>
              <a:rPr lang="en-US" sz="1800" dirty="0" err="1">
                <a:solidFill>
                  <a:schemeClr val="bg1"/>
                </a:solidFill>
              </a:rPr>
              <a:t>dumanla</a:t>
            </a:r>
            <a:r>
              <a:rPr lang="en-US" sz="1800" dirty="0">
                <a:solidFill>
                  <a:schemeClr val="bg1"/>
                </a:solidFill>
              </a:rPr>
              <a:t> </a:t>
            </a:r>
            <a:r>
              <a:rPr lang="en-US" sz="1800" dirty="0" err="1">
                <a:solidFill>
                  <a:schemeClr val="bg1"/>
                </a:solidFill>
              </a:rPr>
              <a:t>dolması</a:t>
            </a:r>
            <a:r>
              <a:rPr lang="en-US" sz="1800" dirty="0">
                <a:solidFill>
                  <a:schemeClr val="bg1"/>
                </a:solidFill>
              </a:rPr>
              <a:t> </a:t>
            </a:r>
            <a:r>
              <a:rPr lang="en-US" sz="1800" dirty="0" err="1">
                <a:solidFill>
                  <a:schemeClr val="bg1"/>
                </a:solidFill>
              </a:rPr>
              <a:t>ve</a:t>
            </a:r>
            <a:r>
              <a:rPr lang="en-US" sz="1800" dirty="0">
                <a:solidFill>
                  <a:schemeClr val="bg1"/>
                </a:solidFill>
              </a:rPr>
              <a:t> </a:t>
            </a:r>
            <a:r>
              <a:rPr lang="en-US" sz="1800" dirty="0" err="1">
                <a:solidFill>
                  <a:schemeClr val="bg1"/>
                </a:solidFill>
              </a:rPr>
              <a:t>insanların</a:t>
            </a:r>
            <a:r>
              <a:rPr lang="en-US" sz="1800" dirty="0">
                <a:solidFill>
                  <a:schemeClr val="bg1"/>
                </a:solidFill>
              </a:rPr>
              <a:t> </a:t>
            </a:r>
            <a:r>
              <a:rPr lang="en-US" sz="1800" dirty="0" err="1">
                <a:solidFill>
                  <a:schemeClr val="bg1"/>
                </a:solidFill>
              </a:rPr>
              <a:t>bağırması</a:t>
            </a:r>
            <a:r>
              <a:rPr lang="en-US" sz="1800" dirty="0">
                <a:solidFill>
                  <a:schemeClr val="bg1"/>
                </a:solidFill>
              </a:rPr>
              <a:t> </a:t>
            </a:r>
            <a:r>
              <a:rPr lang="en-US" sz="1800" dirty="0" err="1">
                <a:solidFill>
                  <a:schemeClr val="bg1"/>
                </a:solidFill>
              </a:rPr>
              <a:t>gibi</a:t>
            </a:r>
            <a:r>
              <a:rPr lang="en-US" sz="1800" dirty="0">
                <a:solidFill>
                  <a:schemeClr val="bg1"/>
                </a:solidFill>
              </a:rPr>
              <a:t> </a:t>
            </a:r>
            <a:r>
              <a:rPr lang="en-US" sz="1800" dirty="0" err="1">
                <a:solidFill>
                  <a:schemeClr val="bg1"/>
                </a:solidFill>
              </a:rPr>
              <a:t>birçok</a:t>
            </a:r>
            <a:r>
              <a:rPr lang="en-US" sz="1800" dirty="0">
                <a:solidFill>
                  <a:schemeClr val="bg1"/>
                </a:solidFill>
              </a:rPr>
              <a:t> </a:t>
            </a:r>
            <a:r>
              <a:rPr lang="en-US" sz="1800" dirty="0" err="1">
                <a:solidFill>
                  <a:schemeClr val="bg1"/>
                </a:solidFill>
              </a:rPr>
              <a:t>korkutucu</a:t>
            </a:r>
            <a:r>
              <a:rPr lang="en-US" sz="1800" dirty="0">
                <a:solidFill>
                  <a:schemeClr val="bg1"/>
                </a:solidFill>
              </a:rPr>
              <a:t> </a:t>
            </a:r>
            <a:r>
              <a:rPr lang="en-US" sz="1800" dirty="0" err="1">
                <a:solidFill>
                  <a:schemeClr val="bg1"/>
                </a:solidFill>
              </a:rPr>
              <a:t>ana</a:t>
            </a:r>
            <a:r>
              <a:rPr lang="en-US" sz="1800" dirty="0">
                <a:solidFill>
                  <a:schemeClr val="bg1"/>
                </a:solidFill>
              </a:rPr>
              <a:t> </a:t>
            </a:r>
            <a:r>
              <a:rPr lang="en-US" sz="1800" dirty="0" err="1">
                <a:solidFill>
                  <a:schemeClr val="bg1"/>
                </a:solidFill>
              </a:rPr>
              <a:t>tanık</a:t>
            </a:r>
            <a:r>
              <a:rPr lang="en-US" sz="1800" dirty="0">
                <a:solidFill>
                  <a:schemeClr val="bg1"/>
                </a:solidFill>
              </a:rPr>
              <a:t> </a:t>
            </a:r>
            <a:r>
              <a:rPr lang="en-US" sz="1800" dirty="0" err="1">
                <a:solidFill>
                  <a:schemeClr val="bg1"/>
                </a:solidFill>
              </a:rPr>
              <a:t>oldu</a:t>
            </a:r>
            <a:r>
              <a:rPr lang="en-US" sz="1800" dirty="0" smtClean="0">
                <a:solidFill>
                  <a:schemeClr val="bg1"/>
                </a:solidFill>
              </a:rPr>
              <a:t>.</a:t>
            </a:r>
            <a:r>
              <a:rPr lang="tr-TR" sz="1800" dirty="0" smtClean="0">
                <a:solidFill>
                  <a:schemeClr val="bg1"/>
                </a:solidFill>
              </a:rPr>
              <a:t/>
            </a:r>
            <a:br>
              <a:rPr lang="tr-TR" sz="1800" dirty="0" smtClean="0">
                <a:solidFill>
                  <a:schemeClr val="bg1"/>
                </a:solidFill>
              </a:rPr>
            </a:br>
            <a:r>
              <a:rPr lang="tr-TR" sz="1800" dirty="0">
                <a:solidFill>
                  <a:schemeClr val="bg1"/>
                </a:solidFill>
              </a:rPr>
              <a:t/>
            </a:r>
            <a:br>
              <a:rPr lang="tr-TR" sz="1800" dirty="0">
                <a:solidFill>
                  <a:schemeClr val="bg1"/>
                </a:solidFill>
              </a:rPr>
            </a:br>
            <a:r>
              <a:rPr lang="en-US" sz="1800" dirty="0" err="1" smtClean="0">
                <a:solidFill>
                  <a:schemeClr val="bg1"/>
                </a:solidFill>
              </a:rPr>
              <a:t>Tahliyeden</a:t>
            </a:r>
            <a:r>
              <a:rPr lang="en-US" sz="1800" dirty="0" smtClean="0">
                <a:solidFill>
                  <a:schemeClr val="bg1"/>
                </a:solidFill>
              </a:rPr>
              <a:t> </a:t>
            </a:r>
            <a:r>
              <a:rPr lang="en-US" sz="1800" dirty="0" err="1">
                <a:solidFill>
                  <a:schemeClr val="bg1"/>
                </a:solidFill>
              </a:rPr>
              <a:t>iki</a:t>
            </a:r>
            <a:r>
              <a:rPr lang="en-US" sz="1800" dirty="0">
                <a:solidFill>
                  <a:schemeClr val="bg1"/>
                </a:solidFill>
              </a:rPr>
              <a:t> </a:t>
            </a:r>
            <a:r>
              <a:rPr lang="en-US" sz="1800" dirty="0" err="1">
                <a:solidFill>
                  <a:schemeClr val="bg1"/>
                </a:solidFill>
              </a:rPr>
              <a:t>saat</a:t>
            </a:r>
            <a:r>
              <a:rPr lang="en-US" sz="1800" dirty="0">
                <a:solidFill>
                  <a:schemeClr val="bg1"/>
                </a:solidFill>
              </a:rPr>
              <a:t> </a:t>
            </a:r>
            <a:r>
              <a:rPr lang="en-US" sz="1800" dirty="0" err="1">
                <a:solidFill>
                  <a:schemeClr val="bg1"/>
                </a:solidFill>
              </a:rPr>
              <a:t>sonra</a:t>
            </a:r>
            <a:r>
              <a:rPr lang="en-US" sz="1800" dirty="0">
                <a:solidFill>
                  <a:schemeClr val="bg1"/>
                </a:solidFill>
              </a:rPr>
              <a:t>, </a:t>
            </a:r>
            <a:r>
              <a:rPr lang="en-US" sz="1800" dirty="0" err="1">
                <a:solidFill>
                  <a:schemeClr val="bg1"/>
                </a:solidFill>
              </a:rPr>
              <a:t>bir</a:t>
            </a:r>
            <a:r>
              <a:rPr lang="en-US" sz="1800" dirty="0">
                <a:solidFill>
                  <a:schemeClr val="bg1"/>
                </a:solidFill>
              </a:rPr>
              <a:t> </a:t>
            </a:r>
            <a:r>
              <a:rPr lang="en-US" sz="1800" dirty="0" err="1">
                <a:solidFill>
                  <a:schemeClr val="bg1"/>
                </a:solidFill>
              </a:rPr>
              <a:t>okul</a:t>
            </a:r>
            <a:r>
              <a:rPr lang="en-US" sz="1800" dirty="0">
                <a:solidFill>
                  <a:schemeClr val="bg1"/>
                </a:solidFill>
              </a:rPr>
              <a:t> </a:t>
            </a:r>
            <a:r>
              <a:rPr lang="en-US" sz="1800" dirty="0" err="1">
                <a:solidFill>
                  <a:schemeClr val="bg1"/>
                </a:solidFill>
              </a:rPr>
              <a:t>spor</a:t>
            </a:r>
            <a:r>
              <a:rPr lang="en-US" sz="1800" dirty="0">
                <a:solidFill>
                  <a:schemeClr val="bg1"/>
                </a:solidFill>
              </a:rPr>
              <a:t> </a:t>
            </a:r>
            <a:r>
              <a:rPr lang="en-US" sz="1800" dirty="0" err="1">
                <a:solidFill>
                  <a:schemeClr val="bg1"/>
                </a:solidFill>
              </a:rPr>
              <a:t>salonunda</a:t>
            </a:r>
            <a:r>
              <a:rPr lang="en-US" sz="1800" dirty="0">
                <a:solidFill>
                  <a:schemeClr val="bg1"/>
                </a:solidFill>
              </a:rPr>
              <a:t> </a:t>
            </a:r>
            <a:r>
              <a:rPr lang="en-US" sz="1800" dirty="0" err="1">
                <a:solidFill>
                  <a:schemeClr val="bg1"/>
                </a:solidFill>
              </a:rPr>
              <a:t>kurulan</a:t>
            </a:r>
            <a:r>
              <a:rPr lang="en-US" sz="1800" dirty="0">
                <a:solidFill>
                  <a:schemeClr val="bg1"/>
                </a:solidFill>
              </a:rPr>
              <a:t> </a:t>
            </a:r>
            <a:r>
              <a:rPr lang="en-US" sz="1800" dirty="0" err="1">
                <a:solidFill>
                  <a:schemeClr val="bg1"/>
                </a:solidFill>
              </a:rPr>
              <a:t>geçici</a:t>
            </a:r>
            <a:r>
              <a:rPr lang="en-US" sz="1800" dirty="0">
                <a:solidFill>
                  <a:schemeClr val="bg1"/>
                </a:solidFill>
              </a:rPr>
              <a:t> </a:t>
            </a:r>
            <a:r>
              <a:rPr lang="en-US" sz="1800" dirty="0" err="1">
                <a:solidFill>
                  <a:schemeClr val="bg1"/>
                </a:solidFill>
              </a:rPr>
              <a:t>barınma</a:t>
            </a:r>
            <a:r>
              <a:rPr lang="en-US" sz="1800" dirty="0">
                <a:solidFill>
                  <a:schemeClr val="bg1"/>
                </a:solidFill>
              </a:rPr>
              <a:t> </a:t>
            </a:r>
            <a:r>
              <a:rPr lang="en-US" sz="1800" dirty="0" err="1">
                <a:solidFill>
                  <a:schemeClr val="bg1"/>
                </a:solidFill>
              </a:rPr>
              <a:t>alanında</a:t>
            </a:r>
            <a:r>
              <a:rPr lang="en-US" sz="1800" dirty="0">
                <a:solidFill>
                  <a:schemeClr val="bg1"/>
                </a:solidFill>
              </a:rPr>
              <a:t> Marc </a:t>
            </a:r>
            <a:r>
              <a:rPr lang="en-US" sz="1800" dirty="0" err="1">
                <a:solidFill>
                  <a:schemeClr val="bg1"/>
                </a:solidFill>
              </a:rPr>
              <a:t>merdiven</a:t>
            </a:r>
            <a:r>
              <a:rPr lang="en-US" sz="1800" dirty="0">
                <a:solidFill>
                  <a:schemeClr val="bg1"/>
                </a:solidFill>
              </a:rPr>
              <a:t> </a:t>
            </a:r>
            <a:r>
              <a:rPr lang="en-US" sz="1800" dirty="0" err="1">
                <a:solidFill>
                  <a:schemeClr val="bg1"/>
                </a:solidFill>
              </a:rPr>
              <a:t>boşluğunda</a:t>
            </a:r>
            <a:r>
              <a:rPr lang="en-US" sz="1800" dirty="0">
                <a:solidFill>
                  <a:schemeClr val="bg1"/>
                </a:solidFill>
              </a:rPr>
              <a:t> </a:t>
            </a:r>
            <a:r>
              <a:rPr lang="en-US" sz="1800" dirty="0" err="1">
                <a:solidFill>
                  <a:schemeClr val="bg1"/>
                </a:solidFill>
              </a:rPr>
              <a:t>tek</a:t>
            </a:r>
            <a:r>
              <a:rPr lang="en-US" sz="1800" dirty="0">
                <a:solidFill>
                  <a:schemeClr val="bg1"/>
                </a:solidFill>
              </a:rPr>
              <a:t> </a:t>
            </a:r>
            <a:r>
              <a:rPr lang="en-US" sz="1800" dirty="0" err="1">
                <a:solidFill>
                  <a:schemeClr val="bg1"/>
                </a:solidFill>
              </a:rPr>
              <a:t>başına</a:t>
            </a:r>
            <a:r>
              <a:rPr lang="en-US" sz="1800" dirty="0">
                <a:solidFill>
                  <a:schemeClr val="bg1"/>
                </a:solidFill>
              </a:rPr>
              <a:t> </a:t>
            </a:r>
            <a:r>
              <a:rPr lang="en-US" sz="1800" dirty="0" err="1">
                <a:solidFill>
                  <a:schemeClr val="bg1"/>
                </a:solidFill>
              </a:rPr>
              <a:t>otururken</a:t>
            </a:r>
            <a:r>
              <a:rPr lang="en-US" sz="1800" dirty="0">
                <a:solidFill>
                  <a:schemeClr val="bg1"/>
                </a:solidFill>
              </a:rPr>
              <a:t> </a:t>
            </a:r>
            <a:r>
              <a:rPr lang="en-US" sz="1800" dirty="0" err="1">
                <a:solidFill>
                  <a:schemeClr val="bg1"/>
                </a:solidFill>
              </a:rPr>
              <a:t>bulunur</a:t>
            </a:r>
            <a:r>
              <a:rPr lang="en-US" sz="1800" dirty="0">
                <a:solidFill>
                  <a:schemeClr val="bg1"/>
                </a:solidFill>
              </a:rPr>
              <a:t>. </a:t>
            </a:r>
            <a:r>
              <a:rPr lang="en-US" sz="1800" dirty="0" err="1">
                <a:solidFill>
                  <a:schemeClr val="bg1"/>
                </a:solidFill>
              </a:rPr>
              <a:t>Kapüşonu</a:t>
            </a:r>
            <a:r>
              <a:rPr lang="en-US" sz="1800" dirty="0">
                <a:solidFill>
                  <a:schemeClr val="bg1"/>
                </a:solidFill>
              </a:rPr>
              <a:t> </a:t>
            </a:r>
            <a:r>
              <a:rPr lang="en-US" sz="1800" dirty="0" err="1">
                <a:solidFill>
                  <a:schemeClr val="bg1"/>
                </a:solidFill>
              </a:rPr>
              <a:t>başına</a:t>
            </a:r>
            <a:r>
              <a:rPr lang="en-US" sz="1800" dirty="0">
                <a:solidFill>
                  <a:schemeClr val="bg1"/>
                </a:solidFill>
              </a:rPr>
              <a:t> </a:t>
            </a:r>
            <a:r>
              <a:rPr lang="en-US" sz="1800" dirty="0" err="1">
                <a:solidFill>
                  <a:schemeClr val="bg1"/>
                </a:solidFill>
              </a:rPr>
              <a:t>çekilmiş</a:t>
            </a:r>
            <a:r>
              <a:rPr lang="en-US" sz="1800" dirty="0">
                <a:solidFill>
                  <a:schemeClr val="bg1"/>
                </a:solidFill>
              </a:rPr>
              <a:t> </a:t>
            </a:r>
            <a:r>
              <a:rPr lang="en-US" sz="1800" dirty="0" err="1">
                <a:solidFill>
                  <a:schemeClr val="bg1"/>
                </a:solidFill>
              </a:rPr>
              <a:t>durumdadır</a:t>
            </a:r>
            <a:r>
              <a:rPr lang="en-US" sz="1800" dirty="0">
                <a:solidFill>
                  <a:schemeClr val="bg1"/>
                </a:solidFill>
              </a:rPr>
              <a:t>. </a:t>
            </a:r>
            <a:r>
              <a:rPr lang="en-US" sz="1800" dirty="0" err="1">
                <a:solidFill>
                  <a:schemeClr val="bg1"/>
                </a:solidFill>
              </a:rPr>
              <a:t>Göz</a:t>
            </a:r>
            <a:r>
              <a:rPr lang="en-US" sz="1800" dirty="0">
                <a:solidFill>
                  <a:schemeClr val="bg1"/>
                </a:solidFill>
              </a:rPr>
              <a:t> </a:t>
            </a:r>
            <a:r>
              <a:rPr lang="en-US" sz="1800" dirty="0" err="1">
                <a:solidFill>
                  <a:schemeClr val="bg1"/>
                </a:solidFill>
              </a:rPr>
              <a:t>teması</a:t>
            </a:r>
            <a:r>
              <a:rPr lang="en-US" sz="1800" dirty="0">
                <a:solidFill>
                  <a:schemeClr val="bg1"/>
                </a:solidFill>
              </a:rPr>
              <a:t> </a:t>
            </a:r>
            <a:r>
              <a:rPr lang="en-US" sz="1800" dirty="0" err="1">
                <a:solidFill>
                  <a:schemeClr val="bg1"/>
                </a:solidFill>
              </a:rPr>
              <a:t>kurmaktan</a:t>
            </a:r>
            <a:r>
              <a:rPr lang="en-US" sz="1800" dirty="0">
                <a:solidFill>
                  <a:schemeClr val="bg1"/>
                </a:solidFill>
              </a:rPr>
              <a:t> </a:t>
            </a:r>
            <a:r>
              <a:rPr lang="en-US" sz="1800" dirty="0" err="1">
                <a:solidFill>
                  <a:schemeClr val="bg1"/>
                </a:solidFill>
              </a:rPr>
              <a:t>kaçınır</a:t>
            </a:r>
            <a:r>
              <a:rPr lang="en-US" sz="1800" dirty="0">
                <a:solidFill>
                  <a:schemeClr val="bg1"/>
                </a:solidFill>
              </a:rPr>
              <a:t>, </a:t>
            </a:r>
            <a:r>
              <a:rPr lang="en-US" sz="1800" dirty="0" err="1">
                <a:solidFill>
                  <a:schemeClr val="bg1"/>
                </a:solidFill>
              </a:rPr>
              <a:t>dizlerini</a:t>
            </a:r>
            <a:r>
              <a:rPr lang="en-US" sz="1800" dirty="0">
                <a:solidFill>
                  <a:schemeClr val="bg1"/>
                </a:solidFill>
              </a:rPr>
              <a:t> </a:t>
            </a:r>
            <a:r>
              <a:rPr lang="en-US" sz="1800" dirty="0" err="1">
                <a:solidFill>
                  <a:schemeClr val="bg1"/>
                </a:solidFill>
              </a:rPr>
              <a:t>göğsüne</a:t>
            </a:r>
            <a:r>
              <a:rPr lang="en-US" sz="1800" dirty="0">
                <a:solidFill>
                  <a:schemeClr val="bg1"/>
                </a:solidFill>
              </a:rPr>
              <a:t> </a:t>
            </a:r>
            <a:r>
              <a:rPr lang="en-US" sz="1800" dirty="0" err="1">
                <a:solidFill>
                  <a:schemeClr val="bg1"/>
                </a:solidFill>
              </a:rPr>
              <a:t>doğru</a:t>
            </a:r>
            <a:r>
              <a:rPr lang="en-US" sz="1800" dirty="0">
                <a:solidFill>
                  <a:schemeClr val="bg1"/>
                </a:solidFill>
              </a:rPr>
              <a:t> </a:t>
            </a:r>
            <a:r>
              <a:rPr lang="en-US" sz="1800" dirty="0" err="1">
                <a:solidFill>
                  <a:schemeClr val="bg1"/>
                </a:solidFill>
              </a:rPr>
              <a:t>sıkıca</a:t>
            </a:r>
            <a:r>
              <a:rPr lang="en-US" sz="1800" dirty="0">
                <a:solidFill>
                  <a:schemeClr val="bg1"/>
                </a:solidFill>
              </a:rPr>
              <a:t> </a:t>
            </a:r>
            <a:r>
              <a:rPr lang="en-US" sz="1800" dirty="0" err="1">
                <a:solidFill>
                  <a:schemeClr val="bg1"/>
                </a:solidFill>
              </a:rPr>
              <a:t>çekmiştir</a:t>
            </a:r>
            <a:r>
              <a:rPr lang="en-US" sz="1800" dirty="0">
                <a:solidFill>
                  <a:schemeClr val="bg1"/>
                </a:solidFill>
              </a:rPr>
              <a:t> </a:t>
            </a:r>
            <a:r>
              <a:rPr lang="en-US" sz="1800" dirty="0" err="1">
                <a:solidFill>
                  <a:schemeClr val="bg1"/>
                </a:solidFill>
              </a:rPr>
              <a:t>ve</a:t>
            </a:r>
            <a:r>
              <a:rPr lang="en-US" sz="1800" dirty="0">
                <a:solidFill>
                  <a:schemeClr val="bg1"/>
                </a:solidFill>
              </a:rPr>
              <a:t> </a:t>
            </a:r>
            <a:r>
              <a:rPr lang="en-US" sz="1800" dirty="0" err="1">
                <a:solidFill>
                  <a:schemeClr val="bg1"/>
                </a:solidFill>
              </a:rPr>
              <a:t>hafifçe</a:t>
            </a:r>
            <a:r>
              <a:rPr lang="en-US" sz="1800" dirty="0">
                <a:solidFill>
                  <a:schemeClr val="bg1"/>
                </a:solidFill>
              </a:rPr>
              <a:t> </a:t>
            </a:r>
            <a:r>
              <a:rPr lang="en-US" sz="1800" dirty="0" err="1">
                <a:solidFill>
                  <a:schemeClr val="bg1"/>
                </a:solidFill>
              </a:rPr>
              <a:t>titriyor</a:t>
            </a:r>
            <a:r>
              <a:rPr lang="en-US" sz="1800" dirty="0">
                <a:solidFill>
                  <a:schemeClr val="bg1"/>
                </a:solidFill>
              </a:rPr>
              <a:t> </a:t>
            </a:r>
            <a:r>
              <a:rPr lang="en-US" sz="1800" dirty="0" err="1">
                <a:solidFill>
                  <a:schemeClr val="bg1"/>
                </a:solidFill>
              </a:rPr>
              <a:t>gibi</a:t>
            </a:r>
            <a:r>
              <a:rPr lang="en-US" sz="1800" dirty="0">
                <a:solidFill>
                  <a:schemeClr val="bg1"/>
                </a:solidFill>
              </a:rPr>
              <a:t> </a:t>
            </a:r>
            <a:r>
              <a:rPr lang="en-US" sz="1800" dirty="0" err="1">
                <a:solidFill>
                  <a:schemeClr val="bg1"/>
                </a:solidFill>
              </a:rPr>
              <a:t>görünmektedir</a:t>
            </a:r>
            <a:r>
              <a:rPr lang="en-US" sz="1800" dirty="0">
                <a:solidFill>
                  <a:schemeClr val="bg1"/>
                </a:solidFill>
              </a:rPr>
              <a:t>. </a:t>
            </a:r>
            <a:r>
              <a:rPr lang="en-US" sz="1800" dirty="0" err="1">
                <a:solidFill>
                  <a:schemeClr val="bg1"/>
                </a:solidFill>
              </a:rPr>
              <a:t>Normalde</a:t>
            </a:r>
            <a:r>
              <a:rPr lang="en-US" sz="1800" dirty="0">
                <a:solidFill>
                  <a:schemeClr val="bg1"/>
                </a:solidFill>
              </a:rPr>
              <a:t> </a:t>
            </a:r>
            <a:r>
              <a:rPr lang="en-US" sz="1800" dirty="0" err="1">
                <a:solidFill>
                  <a:schemeClr val="bg1"/>
                </a:solidFill>
              </a:rPr>
              <a:t>müdahale</a:t>
            </a:r>
            <a:r>
              <a:rPr lang="en-US" sz="1800" dirty="0">
                <a:solidFill>
                  <a:schemeClr val="bg1"/>
                </a:solidFill>
              </a:rPr>
              <a:t> </a:t>
            </a:r>
            <a:r>
              <a:rPr lang="en-US" sz="1800" dirty="0" err="1">
                <a:solidFill>
                  <a:schemeClr val="bg1"/>
                </a:solidFill>
              </a:rPr>
              <a:t>ekipleriyle</a:t>
            </a:r>
            <a:r>
              <a:rPr lang="en-US" sz="1800" dirty="0">
                <a:solidFill>
                  <a:schemeClr val="bg1"/>
                </a:solidFill>
              </a:rPr>
              <a:t> </a:t>
            </a:r>
            <a:r>
              <a:rPr lang="en-US" sz="1800" dirty="0" err="1">
                <a:solidFill>
                  <a:schemeClr val="bg1"/>
                </a:solidFill>
              </a:rPr>
              <a:t>konuşkan</a:t>
            </a:r>
            <a:r>
              <a:rPr lang="en-US" sz="1800" dirty="0">
                <a:solidFill>
                  <a:schemeClr val="bg1"/>
                </a:solidFill>
              </a:rPr>
              <a:t> </a:t>
            </a:r>
            <a:r>
              <a:rPr lang="en-US" sz="1800" dirty="0" err="1">
                <a:solidFill>
                  <a:schemeClr val="bg1"/>
                </a:solidFill>
              </a:rPr>
              <a:t>olan</a:t>
            </a:r>
            <a:r>
              <a:rPr lang="en-US" sz="1800" dirty="0">
                <a:solidFill>
                  <a:schemeClr val="bg1"/>
                </a:solidFill>
              </a:rPr>
              <a:t> Marc </a:t>
            </a:r>
            <a:r>
              <a:rPr lang="en-US" sz="1800" dirty="0" err="1">
                <a:solidFill>
                  <a:schemeClr val="bg1"/>
                </a:solidFill>
              </a:rPr>
              <a:t>sessizdir</a:t>
            </a:r>
            <a:r>
              <a:rPr lang="en-US" sz="1800" dirty="0">
                <a:solidFill>
                  <a:schemeClr val="bg1"/>
                </a:solidFill>
              </a:rPr>
              <a:t>, </a:t>
            </a:r>
            <a:r>
              <a:rPr lang="en-US" sz="1800" dirty="0" err="1">
                <a:solidFill>
                  <a:schemeClr val="bg1"/>
                </a:solidFill>
              </a:rPr>
              <a:t>ebeveyninin</a:t>
            </a:r>
            <a:r>
              <a:rPr lang="en-US" sz="1800" dirty="0">
                <a:solidFill>
                  <a:schemeClr val="bg1"/>
                </a:solidFill>
              </a:rPr>
              <a:t> </a:t>
            </a:r>
            <a:r>
              <a:rPr lang="en-US" sz="1800" dirty="0" err="1">
                <a:solidFill>
                  <a:schemeClr val="bg1"/>
                </a:solidFill>
              </a:rPr>
              <a:t>onunla</a:t>
            </a:r>
            <a:r>
              <a:rPr lang="en-US" sz="1800" dirty="0">
                <a:solidFill>
                  <a:schemeClr val="bg1"/>
                </a:solidFill>
              </a:rPr>
              <a:t> </a:t>
            </a:r>
            <a:r>
              <a:rPr lang="en-US" sz="1800" dirty="0" err="1">
                <a:solidFill>
                  <a:schemeClr val="bg1"/>
                </a:solidFill>
              </a:rPr>
              <a:t>iletişim</a:t>
            </a:r>
            <a:r>
              <a:rPr lang="en-US" sz="1800" dirty="0">
                <a:solidFill>
                  <a:schemeClr val="bg1"/>
                </a:solidFill>
              </a:rPr>
              <a:t> </a:t>
            </a:r>
            <a:r>
              <a:rPr lang="en-US" sz="1800" dirty="0" err="1">
                <a:solidFill>
                  <a:schemeClr val="bg1"/>
                </a:solidFill>
              </a:rPr>
              <a:t>kurma</a:t>
            </a:r>
            <a:r>
              <a:rPr lang="en-US" sz="1800" dirty="0">
                <a:solidFill>
                  <a:schemeClr val="bg1"/>
                </a:solidFill>
              </a:rPr>
              <a:t> </a:t>
            </a:r>
            <a:r>
              <a:rPr lang="en-US" sz="1800" dirty="0" err="1">
                <a:solidFill>
                  <a:schemeClr val="bg1"/>
                </a:solidFill>
              </a:rPr>
              <a:t>çabalarına</a:t>
            </a:r>
            <a:r>
              <a:rPr lang="en-US" sz="1800" dirty="0">
                <a:solidFill>
                  <a:schemeClr val="bg1"/>
                </a:solidFill>
              </a:rPr>
              <a:t> </a:t>
            </a:r>
            <a:r>
              <a:rPr lang="en-US" sz="1800" dirty="0" err="1">
                <a:solidFill>
                  <a:schemeClr val="bg1"/>
                </a:solidFill>
              </a:rPr>
              <a:t>tepki</a:t>
            </a:r>
            <a:r>
              <a:rPr lang="en-US" sz="1800" dirty="0">
                <a:solidFill>
                  <a:schemeClr val="bg1"/>
                </a:solidFill>
              </a:rPr>
              <a:t> </a:t>
            </a:r>
            <a:r>
              <a:rPr lang="en-US" sz="1800" dirty="0" err="1">
                <a:solidFill>
                  <a:schemeClr val="bg1"/>
                </a:solidFill>
              </a:rPr>
              <a:t>vermez</a:t>
            </a:r>
            <a:r>
              <a:rPr lang="en-US" sz="1800" dirty="0">
                <a:solidFill>
                  <a:schemeClr val="bg1"/>
                </a:solidFill>
              </a:rPr>
              <a:t> </a:t>
            </a:r>
            <a:r>
              <a:rPr lang="en-US" sz="1800" dirty="0" err="1">
                <a:solidFill>
                  <a:schemeClr val="bg1"/>
                </a:solidFill>
              </a:rPr>
              <a:t>ve</a:t>
            </a:r>
            <a:r>
              <a:rPr lang="en-US" sz="1800" dirty="0">
                <a:solidFill>
                  <a:schemeClr val="bg1"/>
                </a:solidFill>
              </a:rPr>
              <a:t> </a:t>
            </a:r>
            <a:r>
              <a:rPr lang="en-US" sz="1800" dirty="0" err="1">
                <a:solidFill>
                  <a:schemeClr val="bg1"/>
                </a:solidFill>
              </a:rPr>
              <a:t>aile</a:t>
            </a:r>
            <a:r>
              <a:rPr lang="en-US" sz="1800" dirty="0">
                <a:solidFill>
                  <a:schemeClr val="bg1"/>
                </a:solidFill>
              </a:rPr>
              <a:t> </a:t>
            </a:r>
            <a:r>
              <a:rPr lang="en-US" sz="1800" dirty="0" err="1">
                <a:solidFill>
                  <a:schemeClr val="bg1"/>
                </a:solidFill>
              </a:rPr>
              <a:t>alanına</a:t>
            </a:r>
            <a:r>
              <a:rPr lang="en-US" sz="1800" dirty="0">
                <a:solidFill>
                  <a:schemeClr val="bg1"/>
                </a:solidFill>
              </a:rPr>
              <a:t> </a:t>
            </a:r>
            <a:r>
              <a:rPr lang="en-US" sz="1800" dirty="0" err="1">
                <a:solidFill>
                  <a:schemeClr val="bg1"/>
                </a:solidFill>
              </a:rPr>
              <a:t>katılmayı</a:t>
            </a:r>
            <a:r>
              <a:rPr lang="en-US" sz="1800" dirty="0">
                <a:solidFill>
                  <a:schemeClr val="bg1"/>
                </a:solidFill>
              </a:rPr>
              <a:t> </a:t>
            </a:r>
            <a:r>
              <a:rPr lang="en-US" sz="1800" dirty="0" err="1">
                <a:solidFill>
                  <a:schemeClr val="bg1"/>
                </a:solidFill>
              </a:rPr>
              <a:t>reddeder</a:t>
            </a:r>
            <a:r>
              <a:rPr lang="en-US" sz="1800" dirty="0">
                <a:solidFill>
                  <a:schemeClr val="bg1"/>
                </a:solidFill>
              </a:rPr>
              <a:t>. </a:t>
            </a:r>
            <a:r>
              <a:rPr lang="en-US" sz="1800" dirty="0" err="1">
                <a:solidFill>
                  <a:schemeClr val="bg1"/>
                </a:solidFill>
              </a:rPr>
              <a:t>Bir</a:t>
            </a:r>
            <a:r>
              <a:rPr lang="en-US" sz="1800" dirty="0">
                <a:solidFill>
                  <a:schemeClr val="bg1"/>
                </a:solidFill>
              </a:rPr>
              <a:t> </a:t>
            </a:r>
            <a:r>
              <a:rPr lang="en-US" sz="1800" dirty="0" err="1">
                <a:solidFill>
                  <a:schemeClr val="bg1"/>
                </a:solidFill>
              </a:rPr>
              <a:t>gönüllü</a:t>
            </a:r>
            <a:r>
              <a:rPr lang="en-US" sz="1800" dirty="0">
                <a:solidFill>
                  <a:schemeClr val="bg1"/>
                </a:solidFill>
              </a:rPr>
              <a:t>, </a:t>
            </a:r>
            <a:r>
              <a:rPr lang="en-US" sz="1800" dirty="0" err="1">
                <a:solidFill>
                  <a:schemeClr val="bg1"/>
                </a:solidFill>
              </a:rPr>
              <a:t>onun</a:t>
            </a:r>
            <a:r>
              <a:rPr lang="en-US" sz="1800" dirty="0">
                <a:solidFill>
                  <a:schemeClr val="bg1"/>
                </a:solidFill>
              </a:rPr>
              <a:t> </a:t>
            </a:r>
            <a:r>
              <a:rPr lang="en-US" sz="1800" dirty="0" err="1">
                <a:solidFill>
                  <a:schemeClr val="bg1"/>
                </a:solidFill>
              </a:rPr>
              <a:t>sessizce</a:t>
            </a:r>
            <a:r>
              <a:rPr lang="en-US" sz="1800" dirty="0">
                <a:solidFill>
                  <a:schemeClr val="bg1"/>
                </a:solidFill>
              </a:rPr>
              <a:t> “</a:t>
            </a:r>
            <a:r>
              <a:rPr lang="en-US" sz="1800" dirty="0" err="1">
                <a:solidFill>
                  <a:schemeClr val="bg1"/>
                </a:solidFill>
              </a:rPr>
              <a:t>Bunu</a:t>
            </a:r>
            <a:r>
              <a:rPr lang="en-US" sz="1800" dirty="0">
                <a:solidFill>
                  <a:schemeClr val="bg1"/>
                </a:solidFill>
              </a:rPr>
              <a:t> </a:t>
            </a:r>
            <a:r>
              <a:rPr lang="en-US" sz="1800" dirty="0" err="1">
                <a:solidFill>
                  <a:schemeClr val="bg1"/>
                </a:solidFill>
              </a:rPr>
              <a:t>düşünmeyi</a:t>
            </a:r>
            <a:r>
              <a:rPr lang="en-US" sz="1800" dirty="0">
                <a:solidFill>
                  <a:schemeClr val="bg1"/>
                </a:solidFill>
              </a:rPr>
              <a:t> </a:t>
            </a:r>
            <a:r>
              <a:rPr lang="en-US" sz="1800" dirty="0" err="1">
                <a:solidFill>
                  <a:schemeClr val="bg1"/>
                </a:solidFill>
              </a:rPr>
              <a:t>durduramıyorum</a:t>
            </a:r>
            <a:r>
              <a:rPr lang="en-US" sz="1800" dirty="0">
                <a:solidFill>
                  <a:schemeClr val="bg1"/>
                </a:solidFill>
              </a:rPr>
              <a:t>… </a:t>
            </a:r>
            <a:r>
              <a:rPr lang="en-US" sz="1800" dirty="0" err="1">
                <a:solidFill>
                  <a:schemeClr val="bg1"/>
                </a:solidFill>
              </a:rPr>
              <a:t>Çıkamayacağımızı</a:t>
            </a:r>
            <a:r>
              <a:rPr lang="en-US" sz="1800" dirty="0">
                <a:solidFill>
                  <a:schemeClr val="bg1"/>
                </a:solidFill>
              </a:rPr>
              <a:t> </a:t>
            </a:r>
            <a:r>
              <a:rPr lang="en-US" sz="1800" dirty="0" err="1">
                <a:solidFill>
                  <a:schemeClr val="bg1"/>
                </a:solidFill>
              </a:rPr>
              <a:t>sandım</a:t>
            </a:r>
            <a:r>
              <a:rPr lang="en-US" sz="1800" dirty="0">
                <a:solidFill>
                  <a:schemeClr val="bg1"/>
                </a:solidFill>
              </a:rPr>
              <a:t>.” </a:t>
            </a:r>
            <a:r>
              <a:rPr lang="en-US" sz="1800" dirty="0" err="1">
                <a:solidFill>
                  <a:schemeClr val="bg1"/>
                </a:solidFill>
              </a:rPr>
              <a:t>dediğini</a:t>
            </a:r>
            <a:r>
              <a:rPr lang="en-US" sz="1800" dirty="0">
                <a:solidFill>
                  <a:schemeClr val="bg1"/>
                </a:solidFill>
              </a:rPr>
              <a:t> </a:t>
            </a:r>
            <a:r>
              <a:rPr lang="en-US" sz="1800" dirty="0" err="1">
                <a:solidFill>
                  <a:schemeClr val="bg1"/>
                </a:solidFill>
              </a:rPr>
              <a:t>duyar</a:t>
            </a:r>
            <a:r>
              <a:rPr lang="en-US" sz="1800" dirty="0" smtClean="0">
                <a:solidFill>
                  <a:schemeClr val="bg1"/>
                </a:solidFill>
              </a:rPr>
              <a:t>.</a:t>
            </a:r>
            <a:r>
              <a:rPr lang="tr-TR" sz="1800" dirty="0" smtClean="0">
                <a:solidFill>
                  <a:schemeClr val="bg1"/>
                </a:solidFill>
              </a:rPr>
              <a:t/>
            </a:r>
            <a:br>
              <a:rPr lang="tr-TR" sz="1800" dirty="0" smtClean="0">
                <a:solidFill>
                  <a:schemeClr val="bg1"/>
                </a:solidFill>
              </a:rPr>
            </a:br>
            <a:r>
              <a:rPr lang="tr-TR" sz="1800" dirty="0">
                <a:solidFill>
                  <a:schemeClr val="bg1"/>
                </a:solidFill>
              </a:rPr>
              <a:t/>
            </a:r>
            <a:br>
              <a:rPr lang="tr-TR" sz="1800" dirty="0">
                <a:solidFill>
                  <a:schemeClr val="bg1"/>
                </a:solidFill>
              </a:rPr>
            </a:br>
            <a:r>
              <a:rPr lang="en-US" sz="1800" dirty="0" err="1" smtClean="0">
                <a:solidFill>
                  <a:schemeClr val="bg1"/>
                </a:solidFill>
              </a:rPr>
              <a:t>Marc’ı</a:t>
            </a:r>
            <a:r>
              <a:rPr lang="en-US" sz="1800" dirty="0" smtClean="0">
                <a:solidFill>
                  <a:schemeClr val="bg1"/>
                </a:solidFill>
              </a:rPr>
              <a:t> </a:t>
            </a:r>
            <a:r>
              <a:rPr lang="en-US" sz="1800" dirty="0" err="1">
                <a:solidFill>
                  <a:schemeClr val="bg1"/>
                </a:solidFill>
              </a:rPr>
              <a:t>kontrol</a:t>
            </a:r>
            <a:r>
              <a:rPr lang="en-US" sz="1800" dirty="0">
                <a:solidFill>
                  <a:schemeClr val="bg1"/>
                </a:solidFill>
              </a:rPr>
              <a:t> </a:t>
            </a:r>
            <a:r>
              <a:rPr lang="en-US" sz="1800" dirty="0" err="1">
                <a:solidFill>
                  <a:schemeClr val="bg1"/>
                </a:solidFill>
              </a:rPr>
              <a:t>eden</a:t>
            </a:r>
            <a:r>
              <a:rPr lang="en-US" sz="1800" dirty="0">
                <a:solidFill>
                  <a:schemeClr val="bg1"/>
                </a:solidFill>
              </a:rPr>
              <a:t> ilk </a:t>
            </a:r>
            <a:r>
              <a:rPr lang="en-US" sz="1800" dirty="0" err="1">
                <a:solidFill>
                  <a:schemeClr val="bg1"/>
                </a:solidFill>
              </a:rPr>
              <a:t>müdahale</a:t>
            </a:r>
            <a:r>
              <a:rPr lang="en-US" sz="1800" dirty="0">
                <a:solidFill>
                  <a:schemeClr val="bg1"/>
                </a:solidFill>
              </a:rPr>
              <a:t> </a:t>
            </a:r>
            <a:r>
              <a:rPr lang="en-US" sz="1800" dirty="0" err="1">
                <a:solidFill>
                  <a:schemeClr val="bg1"/>
                </a:solidFill>
              </a:rPr>
              <a:t>personeli</a:t>
            </a:r>
            <a:r>
              <a:rPr lang="en-US" sz="1800" dirty="0">
                <a:solidFill>
                  <a:schemeClr val="bg1"/>
                </a:solidFill>
              </a:rPr>
              <a:t> </a:t>
            </a:r>
            <a:r>
              <a:rPr lang="en-US" sz="1800" dirty="0" err="1">
                <a:solidFill>
                  <a:schemeClr val="bg1"/>
                </a:solidFill>
              </a:rPr>
              <a:t>olduğunuzu</a:t>
            </a:r>
            <a:r>
              <a:rPr lang="en-US" sz="1800" dirty="0">
                <a:solidFill>
                  <a:schemeClr val="bg1"/>
                </a:solidFill>
              </a:rPr>
              <a:t> </a:t>
            </a:r>
            <a:r>
              <a:rPr lang="en-US" sz="1800" dirty="0" err="1">
                <a:solidFill>
                  <a:schemeClr val="bg1"/>
                </a:solidFill>
              </a:rPr>
              <a:t>hayal</a:t>
            </a:r>
            <a:r>
              <a:rPr lang="en-US" sz="1800" dirty="0">
                <a:solidFill>
                  <a:schemeClr val="bg1"/>
                </a:solidFill>
              </a:rPr>
              <a:t> </a:t>
            </a:r>
            <a:r>
              <a:rPr lang="en-US" sz="1800" dirty="0" err="1">
                <a:solidFill>
                  <a:schemeClr val="bg1"/>
                </a:solidFill>
              </a:rPr>
              <a:t>edin</a:t>
            </a:r>
            <a:r>
              <a:rPr lang="en-US" sz="1800" dirty="0">
                <a:solidFill>
                  <a:schemeClr val="bg1"/>
                </a:solidFill>
              </a:rPr>
              <a:t>. </a:t>
            </a:r>
            <a:r>
              <a:rPr lang="en-US" sz="1800" dirty="0" err="1">
                <a:solidFill>
                  <a:schemeClr val="bg1"/>
                </a:solidFill>
              </a:rPr>
              <a:t>Nasıl</a:t>
            </a:r>
            <a:r>
              <a:rPr lang="en-US" sz="1800" dirty="0">
                <a:solidFill>
                  <a:schemeClr val="bg1"/>
                </a:solidFill>
              </a:rPr>
              <a:t> </a:t>
            </a:r>
            <a:r>
              <a:rPr lang="en-US" sz="1800" dirty="0" err="1">
                <a:solidFill>
                  <a:schemeClr val="bg1"/>
                </a:solidFill>
              </a:rPr>
              <a:t>tepki</a:t>
            </a:r>
            <a:r>
              <a:rPr lang="en-US" sz="1800" dirty="0">
                <a:solidFill>
                  <a:schemeClr val="bg1"/>
                </a:solidFill>
              </a:rPr>
              <a:t> </a:t>
            </a:r>
            <a:r>
              <a:rPr lang="en-US" sz="1800" dirty="0" err="1">
                <a:solidFill>
                  <a:schemeClr val="bg1"/>
                </a:solidFill>
              </a:rPr>
              <a:t>verirdiniz</a:t>
            </a:r>
            <a:r>
              <a:rPr lang="en-US" sz="1800" dirty="0">
                <a:solidFill>
                  <a:schemeClr val="bg1"/>
                </a:solidFill>
              </a:rPr>
              <a:t>?</a:t>
            </a:r>
            <a:endParaRPr lang="pt-PT" sz="1800" dirty="0">
              <a:solidFill>
                <a:schemeClr val="bg1"/>
              </a:solidFill>
            </a:endParaRPr>
          </a:p>
        </p:txBody>
      </p:sp>
    </p:spTree>
    <p:extLst>
      <p:ext uri="{BB962C8B-B14F-4D97-AF65-F5344CB8AC3E}">
        <p14:creationId xmlns:p14="http://schemas.microsoft.com/office/powerpoint/2010/main" val="3038690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ED883-BF05-6BBD-C78C-C9D30462802C}"/>
            </a:ext>
          </a:extLst>
        </p:cNvPr>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D7C134C0-935A-67FE-6FAE-C9E1BC16EA35}"/>
              </a:ext>
            </a:extLst>
          </p:cNvPr>
          <p:cNvGraphicFramePr>
            <a:graphicFrameLocks noGrp="1"/>
          </p:cNvGraphicFramePr>
          <p:nvPr>
            <p:extLst>
              <p:ext uri="{D42A27DB-BD31-4B8C-83A1-F6EECF244321}">
                <p14:modId xmlns:p14="http://schemas.microsoft.com/office/powerpoint/2010/main" val="13004813"/>
              </p:ext>
            </p:extLst>
          </p:nvPr>
        </p:nvGraphicFramePr>
        <p:xfrm>
          <a:off x="840739" y="984842"/>
          <a:ext cx="10510520" cy="5374640"/>
        </p:xfrm>
        <a:graphic>
          <a:graphicData uri="http://schemas.openxmlformats.org/drawingml/2006/table">
            <a:tbl>
              <a:tblPr firstRow="1" bandRow="1">
                <a:tableStyleId>{5940675A-B579-460E-94D1-54222C63F5DA}</a:tableStyleId>
              </a:tblPr>
              <a:tblGrid>
                <a:gridCol w="1189229">
                  <a:extLst>
                    <a:ext uri="{9D8B030D-6E8A-4147-A177-3AD203B41FA5}">
                      <a16:colId xmlns:a16="http://schemas.microsoft.com/office/drawing/2014/main" val="1522946087"/>
                    </a:ext>
                  </a:extLst>
                </a:gridCol>
                <a:gridCol w="9321291">
                  <a:extLst>
                    <a:ext uri="{9D8B030D-6E8A-4147-A177-3AD203B41FA5}">
                      <a16:colId xmlns:a16="http://schemas.microsoft.com/office/drawing/2014/main" val="2891671540"/>
                    </a:ext>
                  </a:extLst>
                </a:gridCol>
              </a:tblGrid>
              <a:tr h="370840">
                <a:tc gridSpan="2">
                  <a:txBody>
                    <a:bodyPr/>
                    <a:lstStyle/>
                    <a:p>
                      <a:pPr algn="ctr"/>
                      <a:r>
                        <a:rPr lang="en-US" sz="1000" b="1" dirty="0" smtClean="0">
                          <a:solidFill>
                            <a:schemeClr val="bg1"/>
                          </a:solidFill>
                        </a:rPr>
                        <a:t>GENÇLERLE PİY MODELİNİN UYGULANMASI (HAZIRLAN – GÖZLEMLE – DİNLE – BAĞLANTI KUR)</a:t>
                      </a:r>
                      <a:endParaRPr lang="pt-PT" sz="1000" b="1" dirty="0">
                        <a:solidFill>
                          <a:schemeClr val="bg1"/>
                        </a:solidFill>
                      </a:endParaRPr>
                    </a:p>
                  </a:txBody>
                  <a:tcPr/>
                </a:tc>
                <a:tc hMerge="1">
                  <a:txBody>
                    <a:bodyPr/>
                    <a:lstStyle/>
                    <a:p>
                      <a:endParaRPr lang="pt-PT" sz="1100" dirty="0"/>
                    </a:p>
                  </a:txBody>
                  <a:tcPr/>
                </a:tc>
                <a:extLst>
                  <a:ext uri="{0D108BD9-81ED-4DB2-BD59-A6C34878D82A}">
                    <a16:rowId xmlns:a16="http://schemas.microsoft.com/office/drawing/2014/main" val="287308888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000" b="1" dirty="0" smtClean="0">
                          <a:solidFill>
                            <a:schemeClr val="bg1"/>
                          </a:solidFill>
                          <a:effectLst/>
                        </a:rPr>
                        <a:t>PİY Adımları</a:t>
                      </a:r>
                      <a:endParaRPr lang="pt-PT" sz="1000" b="1" kern="1200" dirty="0">
                        <a:solidFill>
                          <a:schemeClr val="bg1"/>
                        </a:solidFill>
                        <a:effectLst/>
                        <a:latin typeface="+mn-lt"/>
                        <a:ea typeface="Roboto" panose="02000000000000000000" pitchFamily="2" charset="0"/>
                        <a:cs typeface="Roboto" panose="02000000000000000000" pitchFamily="2"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dirty="0" err="1" smtClean="0">
                          <a:solidFill>
                            <a:schemeClr val="bg1"/>
                          </a:solidFill>
                          <a:effectLst/>
                        </a:rPr>
                        <a:t>Temel</a:t>
                      </a:r>
                      <a:r>
                        <a:rPr lang="en-GB" sz="1000" b="1" dirty="0" smtClean="0">
                          <a:solidFill>
                            <a:schemeClr val="bg1"/>
                          </a:solidFill>
                          <a:effectLst/>
                        </a:rPr>
                        <a:t> </a:t>
                      </a:r>
                      <a:r>
                        <a:rPr lang="en-GB" sz="1000" b="1" dirty="0" err="1" smtClean="0">
                          <a:solidFill>
                            <a:schemeClr val="bg1"/>
                          </a:solidFill>
                          <a:effectLst/>
                        </a:rPr>
                        <a:t>Eylem</a:t>
                      </a:r>
                      <a:r>
                        <a:rPr lang="en-GB" sz="1000" b="1" dirty="0" smtClean="0">
                          <a:solidFill>
                            <a:schemeClr val="bg1"/>
                          </a:solidFill>
                          <a:effectLst/>
                        </a:rPr>
                        <a:t> / </a:t>
                      </a:r>
                      <a:r>
                        <a:rPr lang="en-GB" sz="1000" b="1" dirty="0" err="1" smtClean="0">
                          <a:solidFill>
                            <a:schemeClr val="bg1"/>
                          </a:solidFill>
                          <a:effectLst/>
                        </a:rPr>
                        <a:t>Hedef</a:t>
                      </a:r>
                      <a:endParaRPr lang="pt-PT" sz="1000" b="1" kern="1200" dirty="0">
                        <a:solidFill>
                          <a:schemeClr val="bg1"/>
                        </a:solidFill>
                        <a:effectLst/>
                        <a:latin typeface="+mn-lt"/>
                        <a:ea typeface="Roboto" panose="02000000000000000000" pitchFamily="2" charset="0"/>
                        <a:cs typeface="Roboto" panose="02000000000000000000" pitchFamily="2" charset="0"/>
                      </a:endParaRPr>
                    </a:p>
                  </a:txBody>
                  <a:tcPr/>
                </a:tc>
                <a:extLst>
                  <a:ext uri="{0D108BD9-81ED-4DB2-BD59-A6C34878D82A}">
                    <a16:rowId xmlns:a16="http://schemas.microsoft.com/office/drawing/2014/main" val="2122353699"/>
                  </a:ext>
                </a:extLst>
              </a:tr>
              <a:tr h="370840">
                <a:tc>
                  <a:txBody>
                    <a:bodyPr/>
                    <a:lstStyle/>
                    <a:p>
                      <a:pPr marL="228600" indent="-228600">
                        <a:buAutoNum type="arabicPeriod"/>
                      </a:pPr>
                      <a:r>
                        <a:rPr lang="tr-TR" sz="1000" kern="1200" dirty="0" smtClean="0">
                          <a:solidFill>
                            <a:schemeClr val="bg1"/>
                          </a:solidFill>
                          <a:effectLst/>
                          <a:latin typeface="+mn-lt"/>
                          <a:ea typeface="+mn-ea"/>
                          <a:cs typeface="+mn-cs"/>
                        </a:rPr>
                        <a:t>HAZIRLAN</a:t>
                      </a:r>
                      <a:endParaRPr lang="pt-PT" sz="1000" dirty="0">
                        <a:solidFill>
                          <a:schemeClr val="bg1"/>
                        </a:solidFill>
                      </a:endParaRPr>
                    </a:p>
                  </a:txBody>
                  <a:tcPr/>
                </a:tc>
                <a:tc>
                  <a:txBody>
                    <a:bodyPr/>
                    <a:lstStyle/>
                    <a:p>
                      <a:r>
                        <a:rPr lang="en-CA" sz="1000" kern="1200" dirty="0" err="1" smtClean="0">
                          <a:solidFill>
                            <a:schemeClr val="bg1"/>
                          </a:solidFill>
                          <a:effectLst/>
                          <a:latin typeface="+mn-lt"/>
                          <a:ea typeface="+mn-ea"/>
                          <a:cs typeface="+mn-cs"/>
                        </a:rPr>
                        <a:t>Marc’a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yaklaşmadan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önce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şunları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yapmalısınız</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Etkileşime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geçebilmek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için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ortamın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yeterince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güvenli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sakin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olduğundan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emin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olun</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Onu</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bunaltmamak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için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uzaktan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gözlemleyin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ergenlerin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etkileşime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geçmeden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önce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biraz</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alana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ihtiyaç</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duyabileceğini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unutmayın</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smtClean="0">
                          <a:solidFill>
                            <a:schemeClr val="bg1"/>
                          </a:solidFill>
                          <a:effectLst/>
                          <a:latin typeface="+mn-lt"/>
                          <a:ea typeface="+mn-ea"/>
                          <a:cs typeface="+mn-cs"/>
                        </a:rPr>
                        <a:t>Olay </a:t>
                      </a:r>
                      <a:r>
                        <a:rPr lang="en-CA" sz="1000" kern="1200" dirty="0" err="1" smtClean="0">
                          <a:solidFill>
                            <a:schemeClr val="bg1"/>
                          </a:solidFill>
                          <a:effectLst/>
                          <a:latin typeface="+mn-lt"/>
                          <a:ea typeface="+mn-ea"/>
                          <a:cs typeface="+mn-cs"/>
                        </a:rPr>
                        <a:t>hakkında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bildiklerinizi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gözden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geçirin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stresli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tahliye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ebeveyninden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geçici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olarak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ayrılma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korkutucu</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uyaranlara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maruz</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kalma</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Şefkat</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sabır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gelişim</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düzeyine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uygun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iletişim</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gençlerde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görülen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stres</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tepkilerine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dair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farkındalıkla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yanıt</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vermek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için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zihinsel</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olarak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hazırlanın</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Söz</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vermekten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veya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varsayımlarda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bulunmaktan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kaçınmayı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planlayın</a:t>
                      </a:r>
                      <a:r>
                        <a:rPr lang="en-CA" sz="1000" kern="1200" dirty="0" smtClean="0">
                          <a:solidFill>
                            <a:schemeClr val="bg1"/>
                          </a:solidFill>
                          <a:effectLst/>
                          <a:latin typeface="+mn-lt"/>
                          <a:ea typeface="+mn-ea"/>
                          <a:cs typeface="+mn-cs"/>
                        </a:rPr>
                        <a:t>.</a:t>
                      </a:r>
                      <a:endParaRPr lang="pt-PT" sz="1000" dirty="0">
                        <a:solidFill>
                          <a:schemeClr val="bg1"/>
                        </a:solidFill>
                      </a:endParaRPr>
                    </a:p>
                  </a:txBody>
                  <a:tcPr/>
                </a:tc>
                <a:extLst>
                  <a:ext uri="{0D108BD9-81ED-4DB2-BD59-A6C34878D82A}">
                    <a16:rowId xmlns:a16="http://schemas.microsoft.com/office/drawing/2014/main" val="3383888175"/>
                  </a:ext>
                </a:extLst>
              </a:tr>
              <a:tr h="370840">
                <a:tc>
                  <a:txBody>
                    <a:bodyPr/>
                    <a:lstStyle/>
                    <a:p>
                      <a:r>
                        <a:rPr lang="en-CA" sz="1000" kern="1200" dirty="0">
                          <a:solidFill>
                            <a:schemeClr val="bg1"/>
                          </a:solidFill>
                          <a:effectLst/>
                          <a:latin typeface="+mn-lt"/>
                          <a:ea typeface="+mn-ea"/>
                          <a:cs typeface="+mn-cs"/>
                        </a:rPr>
                        <a:t>2. </a:t>
                      </a:r>
                      <a:r>
                        <a:rPr lang="tr-TR" sz="1000" kern="1200" dirty="0" smtClean="0">
                          <a:solidFill>
                            <a:schemeClr val="bg1"/>
                          </a:solidFill>
                          <a:effectLst/>
                          <a:latin typeface="+mn-lt"/>
                          <a:ea typeface="+mn-ea"/>
                          <a:cs typeface="+mn-cs"/>
                        </a:rPr>
                        <a:t>GÖZLEMLE</a:t>
                      </a:r>
                      <a:endParaRPr lang="pt-PT" sz="1000" dirty="0">
                        <a:solidFill>
                          <a:schemeClr val="bg1"/>
                        </a:solidFill>
                      </a:endParaRPr>
                    </a:p>
                  </a:txBody>
                  <a:tcPr/>
                </a:tc>
                <a:tc>
                  <a:txBody>
                    <a:bodyPr/>
                    <a:lstStyle/>
                    <a:p>
                      <a:r>
                        <a:rPr lang="en-CA" sz="1000" kern="1200" dirty="0" err="1" smtClean="0">
                          <a:solidFill>
                            <a:schemeClr val="bg1"/>
                          </a:solidFill>
                          <a:effectLst/>
                          <a:latin typeface="+mn-lt"/>
                          <a:ea typeface="+mn-ea"/>
                          <a:cs typeface="+mn-cs"/>
                        </a:rPr>
                        <a:t>Sıkıntı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belirtilerini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acil</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ihtiyaçları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gözlemlersiniz</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Davranışsal</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ipuçları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içe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kapanma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göz</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teması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kurmaktan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kaçınma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yalnız</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oturma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tepkisizlik</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Fiziksel</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ipuçları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titreyen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eller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kambur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duruş</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yüzeysel</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nefes</a:t>
                      </a:r>
                      <a:r>
                        <a:rPr lang="en-CA" sz="1000" kern="1200" dirty="0" smtClean="0">
                          <a:solidFill>
                            <a:schemeClr val="bg1"/>
                          </a:solidFill>
                          <a:effectLst/>
                          <a:latin typeface="+mn-lt"/>
                          <a:ea typeface="+mn-ea"/>
                          <a:cs typeface="+mn-cs"/>
                        </a:rPr>
                        <a:t> alma.</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Duygusal</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ipuçları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korku</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temelli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ifadeler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Çıkamayacağımızı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sandım</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olası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müdahaleci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düşünceler</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smtClean="0">
                          <a:solidFill>
                            <a:schemeClr val="bg1"/>
                          </a:solidFill>
                          <a:effectLst/>
                          <a:latin typeface="+mn-lt"/>
                          <a:ea typeface="+mn-ea"/>
                          <a:cs typeface="+mn-cs"/>
                        </a:rPr>
                        <a:t>Pratik </a:t>
                      </a:r>
                      <a:r>
                        <a:rPr lang="en-CA" sz="1000" kern="1200" dirty="0" err="1" smtClean="0">
                          <a:solidFill>
                            <a:schemeClr val="bg1"/>
                          </a:solidFill>
                          <a:effectLst/>
                          <a:latin typeface="+mn-lt"/>
                          <a:ea typeface="+mn-ea"/>
                          <a:cs typeface="+mn-cs"/>
                        </a:rPr>
                        <a:t>ihtiyaçlar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üşüyor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olabilir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aç</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olabilir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veya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gürültülü</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ortam</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nedeniyle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bunalmış</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olabilir</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Güvenlik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değerlendirmesi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fiziksel</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zarar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riski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yoktur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ancak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belirgin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duygusal</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sıkıntı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göstermektedir</a:t>
                      </a:r>
                      <a:r>
                        <a:rPr lang="en-CA" sz="1000" kern="1200" dirty="0" smtClean="0">
                          <a:solidFill>
                            <a:schemeClr val="bg1"/>
                          </a:solidFill>
                          <a:effectLst/>
                          <a:latin typeface="+mn-lt"/>
                          <a:ea typeface="+mn-ea"/>
                          <a:cs typeface="+mn-cs"/>
                        </a:rPr>
                        <a:t>; PİY </a:t>
                      </a:r>
                      <a:r>
                        <a:rPr lang="en-CA" sz="1000" kern="1200" dirty="0" err="1" smtClean="0">
                          <a:solidFill>
                            <a:schemeClr val="bg1"/>
                          </a:solidFill>
                          <a:effectLst/>
                          <a:latin typeface="+mn-lt"/>
                          <a:ea typeface="+mn-ea"/>
                          <a:cs typeface="+mn-cs"/>
                        </a:rPr>
                        <a:t>yaklaşımı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bu</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tür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belirtilerin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erken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fark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edilmesini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vurgular</a:t>
                      </a:r>
                      <a:r>
                        <a:rPr lang="en-CA" sz="1000" kern="1200" dirty="0" smtClean="0">
                          <a:solidFill>
                            <a:schemeClr val="bg1"/>
                          </a:solidFill>
                          <a:effectLst/>
                          <a:latin typeface="+mn-lt"/>
                          <a:ea typeface="+mn-ea"/>
                          <a:cs typeface="+mn-cs"/>
                        </a:rPr>
                        <a:t>.</a:t>
                      </a:r>
                      <a:endParaRPr lang="pt-PT" sz="1000" dirty="0">
                        <a:solidFill>
                          <a:schemeClr val="bg1"/>
                        </a:solidFill>
                      </a:endParaRPr>
                    </a:p>
                  </a:txBody>
                  <a:tcPr/>
                </a:tc>
                <a:extLst>
                  <a:ext uri="{0D108BD9-81ED-4DB2-BD59-A6C34878D82A}">
                    <a16:rowId xmlns:a16="http://schemas.microsoft.com/office/drawing/2014/main" val="2336359752"/>
                  </a:ext>
                </a:extLst>
              </a:tr>
              <a:tr h="370840">
                <a:tc>
                  <a:txBody>
                    <a:bodyPr/>
                    <a:lstStyle/>
                    <a:p>
                      <a:r>
                        <a:rPr lang="en-CA" sz="1000" kern="1200" dirty="0">
                          <a:solidFill>
                            <a:schemeClr val="bg1"/>
                          </a:solidFill>
                          <a:effectLst/>
                          <a:latin typeface="+mn-lt"/>
                          <a:ea typeface="+mn-ea"/>
                          <a:cs typeface="+mn-cs"/>
                        </a:rPr>
                        <a:t>3. </a:t>
                      </a:r>
                      <a:r>
                        <a:rPr lang="tr-TR" sz="1000" kern="1200" dirty="0" smtClean="0">
                          <a:solidFill>
                            <a:schemeClr val="bg1"/>
                          </a:solidFill>
                          <a:effectLst/>
                          <a:latin typeface="+mn-lt"/>
                          <a:ea typeface="+mn-ea"/>
                          <a:cs typeface="+mn-cs"/>
                        </a:rPr>
                        <a:t>DİNLE</a:t>
                      </a:r>
                      <a:endParaRPr lang="pt-PT" sz="1000" dirty="0">
                        <a:solidFill>
                          <a:schemeClr val="bg1"/>
                        </a:solidFill>
                      </a:endParaRPr>
                    </a:p>
                  </a:txBody>
                  <a:tcPr/>
                </a:tc>
                <a:tc>
                  <a:txBody>
                    <a:bodyPr/>
                    <a:lstStyle/>
                    <a:p>
                      <a:r>
                        <a:rPr lang="en-CA" sz="1000" kern="1200" dirty="0" err="1" smtClean="0">
                          <a:solidFill>
                            <a:schemeClr val="bg1"/>
                          </a:solidFill>
                          <a:effectLst/>
                          <a:latin typeface="+mn-lt"/>
                          <a:ea typeface="+mn-ea"/>
                          <a:cs typeface="+mn-cs"/>
                        </a:rPr>
                        <a:t>Destekleyici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iletişim</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tekniklerini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kullanarak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yaklaşırsınız</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r>
                        <a:rPr lang="tr-TR" sz="1000" kern="1200" dirty="0" smtClean="0">
                          <a:solidFill>
                            <a:schemeClr val="bg1"/>
                          </a:solidFill>
                          <a:effectLst/>
                          <a:latin typeface="+mn-lt"/>
                          <a:ea typeface="+mn-ea"/>
                          <a:cs typeface="+mn-cs"/>
                        </a:rPr>
                        <a:t>A.</a:t>
                      </a:r>
                      <a:r>
                        <a:rPr lang="en-CA" sz="1000" kern="1200" dirty="0" err="1" smtClean="0">
                          <a:solidFill>
                            <a:schemeClr val="bg1"/>
                          </a:solidFill>
                          <a:effectLst/>
                          <a:latin typeface="+mn-lt"/>
                          <a:ea typeface="+mn-ea"/>
                          <a:cs typeface="+mn-cs"/>
                        </a:rPr>
                        <a:t>Yavaşça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yaklaşın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onun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seviyesinde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durun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konuşmadan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önce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sizi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gördüğünden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emin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olun</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r>
                        <a:rPr lang="tr-TR" sz="1000" kern="1200" dirty="0" smtClean="0">
                          <a:solidFill>
                            <a:schemeClr val="bg1"/>
                          </a:solidFill>
                          <a:effectLst/>
                          <a:latin typeface="+mn-lt"/>
                          <a:ea typeface="+mn-ea"/>
                          <a:cs typeface="+mn-cs"/>
                        </a:rPr>
                        <a:t>B. </a:t>
                      </a:r>
                      <a:r>
                        <a:rPr lang="en-CA" sz="1000" kern="1200" dirty="0" err="1" smtClean="0">
                          <a:solidFill>
                            <a:schemeClr val="bg1"/>
                          </a:solidFill>
                          <a:effectLst/>
                          <a:latin typeface="+mn-lt"/>
                          <a:ea typeface="+mn-ea"/>
                          <a:cs typeface="+mn-cs"/>
                        </a:rPr>
                        <a:t>Sakin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bir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şekilde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kendinizi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tanıtın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Merhaba</a:t>
                      </a:r>
                      <a:r>
                        <a:rPr lang="en-CA" sz="1000" kern="1200" dirty="0" smtClean="0">
                          <a:solidFill>
                            <a:schemeClr val="bg1"/>
                          </a:solidFill>
                          <a:effectLst/>
                          <a:latin typeface="+mn-lt"/>
                          <a:ea typeface="+mn-ea"/>
                          <a:cs typeface="+mn-cs"/>
                        </a:rPr>
                        <a:t> Marc, ben </a:t>
                      </a:r>
                      <a:r>
                        <a:rPr lang="en-CA" sz="1000" kern="1200" dirty="0" err="1" smtClean="0">
                          <a:solidFill>
                            <a:schemeClr val="bg1"/>
                          </a:solidFill>
                          <a:effectLst/>
                          <a:latin typeface="+mn-lt"/>
                          <a:ea typeface="+mn-ea"/>
                          <a:cs typeface="+mn-cs"/>
                        </a:rPr>
                        <a:t>müdahale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ekibindenim</a:t>
                      </a:r>
                      <a:r>
                        <a:rPr lang="en-CA" sz="1000" kern="1200" dirty="0" smtClean="0">
                          <a:solidFill>
                            <a:schemeClr val="bg1"/>
                          </a:solidFill>
                          <a:effectLst/>
                          <a:latin typeface="+mn-lt"/>
                          <a:ea typeface="+mn-ea"/>
                          <a:cs typeface="+mn-cs"/>
                        </a:rPr>
                        <a:t>. </a:t>
                      </a:r>
                      <a:endParaRPr lang="tr-TR" sz="1000" kern="1200" dirty="0" smtClean="0">
                        <a:solidFill>
                          <a:schemeClr val="bg1"/>
                        </a:solidFill>
                        <a:effectLst/>
                        <a:latin typeface="+mn-lt"/>
                        <a:ea typeface="+mn-ea"/>
                        <a:cs typeface="+mn-cs"/>
                      </a:endParaRPr>
                    </a:p>
                    <a:p>
                      <a:r>
                        <a:rPr lang="tr-TR" sz="1000" kern="1200" dirty="0" smtClean="0">
                          <a:solidFill>
                            <a:schemeClr val="bg1"/>
                          </a:solidFill>
                          <a:effectLst/>
                          <a:latin typeface="+mn-lt"/>
                          <a:ea typeface="+mn-ea"/>
                          <a:cs typeface="+mn-cs"/>
                        </a:rPr>
                        <a:t>C. </a:t>
                      </a:r>
                      <a:r>
                        <a:rPr lang="en-CA" sz="1000" kern="1200" dirty="0" err="1" smtClean="0">
                          <a:solidFill>
                            <a:schemeClr val="bg1"/>
                          </a:solidFill>
                          <a:effectLst/>
                          <a:latin typeface="+mn-lt"/>
                          <a:ea typeface="+mn-ea"/>
                          <a:cs typeface="+mn-cs"/>
                        </a:rPr>
                        <a:t>Nasıl</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olduğunu</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kontrol</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etmek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istedim</a:t>
                      </a:r>
                      <a:r>
                        <a:rPr lang="en-CA" sz="1000" kern="1200" dirty="0" smtClean="0">
                          <a:solidFill>
                            <a:schemeClr val="bg1"/>
                          </a:solidFill>
                          <a:effectLst/>
                          <a:latin typeface="+mn-lt"/>
                          <a:ea typeface="+mn-ea"/>
                          <a:cs typeface="+mn-cs"/>
                        </a:rPr>
                        <a:t>.”</a:t>
                      </a:r>
                      <a:r>
                        <a:rPr lang="en-CA" sz="1000" kern="1200" dirty="0" err="1" smtClean="0">
                          <a:solidFill>
                            <a:schemeClr val="bg1"/>
                          </a:solidFill>
                          <a:effectLst/>
                          <a:latin typeface="+mn-lt"/>
                          <a:ea typeface="+mn-ea"/>
                          <a:cs typeface="+mn-cs"/>
                        </a:rPr>
                        <a:t>Sessizliğe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izin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verin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onu</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konuşmaya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zorlamayın</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r>
                        <a:rPr lang="tr-TR" sz="1000" kern="1200" dirty="0" smtClean="0">
                          <a:solidFill>
                            <a:schemeClr val="bg1"/>
                          </a:solidFill>
                          <a:effectLst/>
                          <a:latin typeface="+mn-lt"/>
                          <a:ea typeface="+mn-ea"/>
                          <a:cs typeface="+mn-cs"/>
                        </a:rPr>
                        <a:t>D. </a:t>
                      </a:r>
                      <a:r>
                        <a:rPr lang="en-CA" sz="1000" kern="1200" dirty="0" err="1" smtClean="0">
                          <a:solidFill>
                            <a:schemeClr val="bg1"/>
                          </a:solidFill>
                          <a:effectLst/>
                          <a:latin typeface="+mn-lt"/>
                          <a:ea typeface="+mn-ea"/>
                          <a:cs typeface="+mn-cs"/>
                        </a:rPr>
                        <a:t>Nazik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yaşına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uygun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ifadeler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kullanın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Şu</a:t>
                      </a:r>
                      <a:r>
                        <a:rPr lang="en-CA" sz="1000" kern="1200" dirty="0" smtClean="0">
                          <a:solidFill>
                            <a:schemeClr val="bg1"/>
                          </a:solidFill>
                          <a:effectLst/>
                          <a:latin typeface="+mn-lt"/>
                          <a:ea typeface="+mn-ea"/>
                          <a:cs typeface="+mn-cs"/>
                        </a:rPr>
                        <a:t> an her </a:t>
                      </a:r>
                      <a:r>
                        <a:rPr lang="en-CA" sz="1000" kern="1200" dirty="0" err="1" smtClean="0">
                          <a:solidFill>
                            <a:schemeClr val="bg1"/>
                          </a:solidFill>
                          <a:effectLst/>
                          <a:latin typeface="+mn-lt"/>
                          <a:ea typeface="+mn-ea"/>
                          <a:cs typeface="+mn-cs"/>
                        </a:rPr>
                        <a:t>şey</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çok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yoğun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hissettirebilir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veya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Hazır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değilsen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hiçbir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şeyi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açıklamak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zorunda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değilsin</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r>
                        <a:rPr lang="tr-TR" sz="1000" kern="1200" dirty="0" smtClean="0">
                          <a:solidFill>
                            <a:schemeClr val="bg1"/>
                          </a:solidFill>
                          <a:effectLst/>
                          <a:latin typeface="+mn-lt"/>
                          <a:ea typeface="+mn-ea"/>
                          <a:cs typeface="+mn-cs"/>
                        </a:rPr>
                        <a:t>E. </a:t>
                      </a:r>
                      <a:r>
                        <a:rPr lang="en-CA" sz="1000" kern="1200" dirty="0" err="1" smtClean="0">
                          <a:solidFill>
                            <a:schemeClr val="bg1"/>
                          </a:solidFill>
                          <a:effectLst/>
                          <a:latin typeface="+mn-lt"/>
                          <a:ea typeface="+mn-ea"/>
                          <a:cs typeface="+mn-cs"/>
                        </a:rPr>
                        <a:t>Küçümsemeden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doğrulayın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Yaşadığın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şey</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gerçekten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korkutucuydu</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Böyle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bir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olaydan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sonra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birçok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insan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sarsılmış</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hisseder</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r>
                        <a:rPr lang="tr-TR" sz="1000" kern="1200" dirty="0" smtClean="0">
                          <a:solidFill>
                            <a:schemeClr val="bg1"/>
                          </a:solidFill>
                          <a:effectLst/>
                          <a:latin typeface="+mn-lt"/>
                          <a:ea typeface="+mn-ea"/>
                          <a:cs typeface="+mn-cs"/>
                        </a:rPr>
                        <a:t>F. </a:t>
                      </a:r>
                      <a:r>
                        <a:rPr lang="en-CA" sz="1000" kern="1200" dirty="0" err="1" smtClean="0">
                          <a:solidFill>
                            <a:schemeClr val="bg1"/>
                          </a:solidFill>
                          <a:effectLst/>
                          <a:latin typeface="+mn-lt"/>
                          <a:ea typeface="+mn-ea"/>
                          <a:cs typeface="+mn-cs"/>
                        </a:rPr>
                        <a:t>İhtiyaçlarını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korkularını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veya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kafa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karışıklığını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ifade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edip</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etmediğini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dikkatle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dinleyin</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r>
                        <a:rPr lang="tr-TR" sz="1000" kern="1200" dirty="0" smtClean="0">
                          <a:solidFill>
                            <a:schemeClr val="bg1"/>
                          </a:solidFill>
                          <a:effectLst/>
                          <a:latin typeface="+mn-lt"/>
                          <a:ea typeface="+mn-ea"/>
                          <a:cs typeface="+mn-cs"/>
                        </a:rPr>
                        <a:t>G. </a:t>
                      </a:r>
                      <a:r>
                        <a:rPr lang="en-CA" sz="1000" kern="1200" dirty="0" err="1" smtClean="0">
                          <a:solidFill>
                            <a:schemeClr val="bg1"/>
                          </a:solidFill>
                          <a:effectLst/>
                          <a:latin typeface="+mn-lt"/>
                          <a:ea typeface="+mn-ea"/>
                          <a:cs typeface="+mn-cs"/>
                        </a:rPr>
                        <a:t>Sözsüz</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iletişimine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dikkat</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edin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çocuklar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gençler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duygularını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doğrudan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ifade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etmekte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zorlanabilir</a:t>
                      </a:r>
                      <a:r>
                        <a:rPr lang="en-CA" sz="1000" kern="1200" dirty="0" smtClean="0">
                          <a:solidFill>
                            <a:schemeClr val="bg1"/>
                          </a:solidFill>
                          <a:effectLst/>
                          <a:latin typeface="+mn-lt"/>
                          <a:ea typeface="+mn-ea"/>
                          <a:cs typeface="+mn-cs"/>
                        </a:rPr>
                        <a:t>).</a:t>
                      </a:r>
                      <a:endParaRPr lang="pt-PT" sz="1000" dirty="0">
                        <a:solidFill>
                          <a:schemeClr val="bg1"/>
                        </a:solidFill>
                      </a:endParaRPr>
                    </a:p>
                  </a:txBody>
                  <a:tcPr/>
                </a:tc>
                <a:extLst>
                  <a:ext uri="{0D108BD9-81ED-4DB2-BD59-A6C34878D82A}">
                    <a16:rowId xmlns:a16="http://schemas.microsoft.com/office/drawing/2014/main" val="2539934262"/>
                  </a:ext>
                </a:extLst>
              </a:tr>
              <a:tr h="0">
                <a:tc>
                  <a:txBody>
                    <a:bodyPr/>
                    <a:lstStyle/>
                    <a:p>
                      <a:r>
                        <a:rPr lang="en-CA" sz="1000" kern="1200" dirty="0">
                          <a:solidFill>
                            <a:schemeClr val="bg1"/>
                          </a:solidFill>
                          <a:effectLst/>
                          <a:latin typeface="+mn-lt"/>
                          <a:ea typeface="+mn-ea"/>
                          <a:cs typeface="+mn-cs"/>
                        </a:rPr>
                        <a:t>4. </a:t>
                      </a:r>
                      <a:r>
                        <a:rPr lang="tr-TR" sz="1000" kern="1200" dirty="0" smtClean="0">
                          <a:solidFill>
                            <a:schemeClr val="bg1"/>
                          </a:solidFill>
                          <a:effectLst/>
                          <a:latin typeface="+mn-lt"/>
                          <a:ea typeface="+mn-ea"/>
                          <a:cs typeface="+mn-cs"/>
                        </a:rPr>
                        <a:t>BAĞLANTI</a:t>
                      </a:r>
                      <a:r>
                        <a:rPr lang="tr-TR" sz="1000" kern="1200" baseline="0" dirty="0" smtClean="0">
                          <a:solidFill>
                            <a:schemeClr val="bg1"/>
                          </a:solidFill>
                          <a:effectLst/>
                          <a:latin typeface="+mn-lt"/>
                          <a:ea typeface="+mn-ea"/>
                          <a:cs typeface="+mn-cs"/>
                        </a:rPr>
                        <a:t> KUR</a:t>
                      </a:r>
                      <a:endParaRPr lang="pt-PT" sz="1000" dirty="0">
                        <a:solidFill>
                          <a:schemeClr val="bg1"/>
                        </a:solidFill>
                      </a:endParaRPr>
                    </a:p>
                  </a:txBody>
                  <a:tcPr/>
                </a:tc>
                <a:tc>
                  <a:txBody>
                    <a:bodyPr/>
                    <a:lstStyle/>
                    <a:p>
                      <a:r>
                        <a:rPr lang="en-CA" sz="1000" kern="1200" dirty="0" smtClean="0">
                          <a:solidFill>
                            <a:schemeClr val="bg1"/>
                          </a:solidFill>
                          <a:effectLst/>
                          <a:latin typeface="+mn-lt"/>
                          <a:ea typeface="+mn-ea"/>
                          <a:cs typeface="+mn-cs"/>
                        </a:rPr>
                        <a:t>Marc </a:t>
                      </a:r>
                      <a:r>
                        <a:rPr lang="en-CA" sz="1000" kern="1200" dirty="0" err="1" smtClean="0">
                          <a:solidFill>
                            <a:schemeClr val="bg1"/>
                          </a:solidFill>
                          <a:effectLst/>
                          <a:latin typeface="+mn-lt"/>
                          <a:ea typeface="+mn-ea"/>
                          <a:cs typeface="+mn-cs"/>
                        </a:rPr>
                        <a:t>sakinleşme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belirtileri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gösterdiğinde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veya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iletişim</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kurmaya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başladığında</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Daha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sessiz</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bir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alana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geçmek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su</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vermek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veya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ebeveyniyle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yeniden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bağlantı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kurmasını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sağlamak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gibi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pratik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destek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sunun</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Sonrasında</a:t>
                      </a:r>
                      <a:r>
                        <a:rPr lang="en-CA" sz="1000" kern="1200" dirty="0" smtClean="0">
                          <a:solidFill>
                            <a:schemeClr val="bg1"/>
                          </a:solidFill>
                          <a:effectLst/>
                          <a:latin typeface="+mn-lt"/>
                          <a:ea typeface="+mn-ea"/>
                          <a:cs typeface="+mn-cs"/>
                        </a:rPr>
                        <a:t> ne </a:t>
                      </a:r>
                      <a:r>
                        <a:rPr lang="en-CA" sz="1000" kern="1200" dirty="0" err="1" smtClean="0">
                          <a:solidFill>
                            <a:schemeClr val="bg1"/>
                          </a:solidFill>
                          <a:effectLst/>
                          <a:latin typeface="+mn-lt"/>
                          <a:ea typeface="+mn-ea"/>
                          <a:cs typeface="+mn-cs"/>
                        </a:rPr>
                        <a:t>olacağına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dair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açık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basit</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bilgiler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verin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örneğin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binanın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durumu</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hakkında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güncellemeler</a:t>
                      </a:r>
                      <a:r>
                        <a:rPr lang="en-CA" sz="1000" kern="1200" dirty="0" smtClean="0">
                          <a:solidFill>
                            <a:schemeClr val="bg1"/>
                          </a:solidFill>
                          <a:effectLst/>
                          <a:latin typeface="+mn-lt"/>
                          <a:ea typeface="+mn-ea"/>
                          <a:cs typeface="+mn-cs"/>
                        </a:rPr>
                        <a:t>, zaman </a:t>
                      </a:r>
                      <a:r>
                        <a:rPr lang="en-CA" sz="1000" kern="1200" dirty="0" err="1" smtClean="0">
                          <a:solidFill>
                            <a:schemeClr val="bg1"/>
                          </a:solidFill>
                          <a:effectLst/>
                          <a:latin typeface="+mn-lt"/>
                          <a:ea typeface="+mn-ea"/>
                          <a:cs typeface="+mn-cs"/>
                        </a:rPr>
                        <a:t>çizelgesi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ailesinin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nerede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kalacağı</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Destekleyici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yetişkinlerle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bağlantıyı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teşvik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edin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Annen</a:t>
                      </a:r>
                      <a:r>
                        <a:rPr lang="en-CA" sz="1000" kern="1200" dirty="0" smtClean="0">
                          <a:solidFill>
                            <a:schemeClr val="bg1"/>
                          </a:solidFill>
                          <a:effectLst/>
                          <a:latin typeface="+mn-lt"/>
                          <a:ea typeface="+mn-ea"/>
                          <a:cs typeface="+mn-cs"/>
                        </a:rPr>
                        <a:t>/</a:t>
                      </a:r>
                      <a:r>
                        <a:rPr lang="en-CA" sz="1000" kern="1200" dirty="0" err="1" smtClean="0">
                          <a:solidFill>
                            <a:schemeClr val="bg1"/>
                          </a:solidFill>
                          <a:effectLst/>
                          <a:latin typeface="+mn-lt"/>
                          <a:ea typeface="+mn-ea"/>
                          <a:cs typeface="+mn-cs"/>
                        </a:rPr>
                        <a:t>baban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hemen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şurada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İstersen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yalnız</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gitmek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zorunda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kalmaman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için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seninle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birlikte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yürüyebilirim</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Gerekirse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barınma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alanında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mevcut</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psikososyal</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veya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gençlere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yönelik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destek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hizmetleriyle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bağlantı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kurmasına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yardımcı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olun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bu</a:t>
                      </a:r>
                      <a:r>
                        <a:rPr lang="en-CA" sz="1000" kern="1200" dirty="0" smtClean="0">
                          <a:solidFill>
                            <a:schemeClr val="bg1"/>
                          </a:solidFill>
                          <a:effectLst/>
                          <a:latin typeface="+mn-lt"/>
                          <a:ea typeface="+mn-ea"/>
                          <a:cs typeface="+mn-cs"/>
                        </a:rPr>
                        <a:t>, PİY </a:t>
                      </a:r>
                      <a:r>
                        <a:rPr lang="en-CA" sz="1000" kern="1200" dirty="0" err="1" smtClean="0">
                          <a:solidFill>
                            <a:schemeClr val="bg1"/>
                          </a:solidFill>
                          <a:effectLst/>
                          <a:latin typeface="+mn-lt"/>
                          <a:ea typeface="+mn-ea"/>
                          <a:cs typeface="+mn-cs"/>
                        </a:rPr>
                        <a:t>yaklaşımının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sıkıntı</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devam</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ettiğinde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bireyleri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hizmetlerle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buluşturma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ilkesine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uygundur</a:t>
                      </a:r>
                      <a:r>
                        <a:rPr lang="en-CA" sz="1000" kern="1200" dirty="0" smtClean="0">
                          <a:solidFill>
                            <a:schemeClr val="bg1"/>
                          </a:solidFill>
                          <a:effectLst/>
                          <a:latin typeface="+mn-lt"/>
                          <a:ea typeface="+mn-ea"/>
                          <a:cs typeface="+mn-cs"/>
                        </a:rPr>
                        <a:t>.</a:t>
                      </a:r>
                      <a:endParaRPr lang="tr-TR" sz="1000" kern="1200" dirty="0" smtClean="0">
                        <a:solidFill>
                          <a:schemeClr val="bg1"/>
                        </a:solidFill>
                        <a:effectLst/>
                        <a:latin typeface="+mn-lt"/>
                        <a:ea typeface="+mn-ea"/>
                        <a:cs typeface="+mn-cs"/>
                      </a:endParaRPr>
                    </a:p>
                    <a:p>
                      <a:pPr marL="228600" indent="-228600">
                        <a:buAutoNum type="alphaUcPeriod"/>
                      </a:pPr>
                      <a:r>
                        <a:rPr lang="en-CA" sz="1000" kern="1200" dirty="0" err="1" smtClean="0">
                          <a:solidFill>
                            <a:schemeClr val="bg1"/>
                          </a:solidFill>
                          <a:effectLst/>
                          <a:latin typeface="+mn-lt"/>
                          <a:ea typeface="+mn-ea"/>
                          <a:cs typeface="+mn-cs"/>
                        </a:rPr>
                        <a:t>Çocuk</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koruma</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ilkelerine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uyulduğundan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endişe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verici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herhangi</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bir</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paylaşımın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uygun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şekilde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ele</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alındığından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emin</a:t>
                      </a:r>
                      <a:r>
                        <a:rPr lang="en-CA" sz="1000" kern="1200" dirty="0" smtClean="0">
                          <a:solidFill>
                            <a:schemeClr val="bg1"/>
                          </a:solidFill>
                          <a:effectLst/>
                          <a:latin typeface="+mn-lt"/>
                          <a:ea typeface="+mn-ea"/>
                          <a:cs typeface="+mn-cs"/>
                        </a:rPr>
                        <a:t> </a:t>
                      </a:r>
                      <a:r>
                        <a:rPr lang="en-CA" sz="1000" kern="1200" dirty="0" err="1" smtClean="0">
                          <a:solidFill>
                            <a:schemeClr val="bg1"/>
                          </a:solidFill>
                          <a:effectLst/>
                          <a:latin typeface="+mn-lt"/>
                          <a:ea typeface="+mn-ea"/>
                          <a:cs typeface="+mn-cs"/>
                        </a:rPr>
                        <a:t>olun</a:t>
                      </a:r>
                      <a:r>
                        <a:rPr lang="en-CA" sz="1000" kern="1200" dirty="0" smtClean="0">
                          <a:solidFill>
                            <a:schemeClr val="bg1"/>
                          </a:solidFill>
                          <a:effectLst/>
                          <a:latin typeface="+mn-lt"/>
                          <a:ea typeface="+mn-ea"/>
                          <a:cs typeface="+mn-cs"/>
                        </a:rPr>
                        <a:t>.</a:t>
                      </a:r>
                      <a:endParaRPr lang="pt-PT" sz="1000" dirty="0">
                        <a:solidFill>
                          <a:schemeClr val="bg1"/>
                        </a:solidFill>
                      </a:endParaRPr>
                    </a:p>
                  </a:txBody>
                  <a:tcPr/>
                </a:tc>
                <a:extLst>
                  <a:ext uri="{0D108BD9-81ED-4DB2-BD59-A6C34878D82A}">
                    <a16:rowId xmlns:a16="http://schemas.microsoft.com/office/drawing/2014/main" val="1856634621"/>
                  </a:ext>
                </a:extLst>
              </a:tr>
            </a:tbl>
          </a:graphicData>
        </a:graphic>
      </p:graphicFrame>
    </p:spTree>
    <p:extLst>
      <p:ext uri="{BB962C8B-B14F-4D97-AF65-F5344CB8AC3E}">
        <p14:creationId xmlns:p14="http://schemas.microsoft.com/office/powerpoint/2010/main" val="1493616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93B31-4802-1909-AB6C-78A1877AE24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6F9654E-CCC1-9DAB-3D29-0BAF5958E3E9}"/>
              </a:ext>
            </a:extLst>
          </p:cNvPr>
          <p:cNvSpPr>
            <a:spLocks noGrp="1"/>
          </p:cNvSpPr>
          <p:nvPr>
            <p:ph type="body" idx="1"/>
          </p:nvPr>
        </p:nvSpPr>
        <p:spPr>
          <a:xfrm>
            <a:off x="831850" y="1965961"/>
            <a:ext cx="10515600" cy="3565905"/>
          </a:xfrm>
        </p:spPr>
        <p:txBody>
          <a:bodyPr>
            <a:noAutofit/>
          </a:bodyPr>
          <a:lstStyle/>
          <a:p>
            <a:r>
              <a:rPr lang="tr-TR" sz="1700" b="1" dirty="0" smtClean="0">
                <a:solidFill>
                  <a:schemeClr val="tx1"/>
                </a:solidFill>
              </a:rPr>
              <a:t>Bu kaynaklardan uyarlanmıştır:</a:t>
            </a:r>
          </a:p>
          <a:p>
            <a:endParaRPr lang="pt-PT" sz="1700" dirty="0"/>
          </a:p>
          <a:p>
            <a:pPr marL="285750" indent="-285750">
              <a:buFont typeface="Arial" panose="020B0604020202020204" pitchFamily="34" charset="0"/>
              <a:buChar char="•"/>
            </a:pPr>
            <a:r>
              <a:rPr lang="en-CA" sz="1700" dirty="0"/>
              <a:t>Public Health England. (2021). Psychological First Aid: Supporting Children and Young People [Online course]. </a:t>
            </a:r>
            <a:r>
              <a:rPr lang="en-CA" sz="1700" dirty="0" err="1"/>
              <a:t>FutureLearn</a:t>
            </a:r>
            <a:r>
              <a:rPr lang="en-CA" sz="1700" dirty="0"/>
              <a:t>. </a:t>
            </a:r>
          </a:p>
          <a:p>
            <a:pPr marL="285750" indent="-285750">
              <a:buFont typeface="Arial" panose="020B0604020202020204" pitchFamily="34" charset="0"/>
              <a:buChar char="•"/>
            </a:pPr>
            <a:r>
              <a:rPr lang="en-CA" sz="1700" dirty="0"/>
              <a:t>https://www.futurelearn.com/courses/psychological-first-aid-for-children-and-young-people</a:t>
            </a:r>
            <a:endParaRPr lang="en-US" sz="1700" dirty="0"/>
          </a:p>
        </p:txBody>
      </p:sp>
    </p:spTree>
    <p:extLst>
      <p:ext uri="{BB962C8B-B14F-4D97-AF65-F5344CB8AC3E}">
        <p14:creationId xmlns:p14="http://schemas.microsoft.com/office/powerpoint/2010/main" val="204648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654446"/>
      </p:ext>
    </p:extLst>
  </p:cSld>
  <p:clrMapOvr>
    <a:masterClrMapping/>
  </p:clrMapOvr>
</p:sld>
</file>

<file path=ppt/theme/theme1.xml><?xml version="1.0" encoding="utf-8"?>
<a:theme xmlns:a="http://schemas.openxmlformats.org/drawingml/2006/main" name="BlockprintVTI">
  <a:themeElements>
    <a:clrScheme name="Custom 2">
      <a:dk1>
        <a:sysClr val="windowText" lastClr="000000"/>
      </a:dk1>
      <a:lt1>
        <a:sysClr val="window" lastClr="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Custom 2">
      <a:majorFont>
        <a:latin typeface="Roboto Flex Normal SemiBold"/>
        <a:ea typeface=""/>
        <a:cs typeface=""/>
      </a:majorFont>
      <a:minorFont>
        <a:latin typeface="Roboto Flex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printVTI" id="{AA8C8908-6BA4-477C-AEA4-CB6C32A1FE3B}" vid="{36392749-7C1D-4938-93BB-440CD2A1B0AB}"/>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70101ee-7326-488b-895d-07c329b793e7" xsi:nil="true"/>
    <_ip_UnifiedCompliancePolicyProperties xmlns="http://schemas.microsoft.com/sharepoint/v3" xsi:nil="true"/>
    <lcf76f155ced4ddcb4097134ff3c332f xmlns="6278b8b1-e0cb-4b44-9900-b20ee6e41941">
      <Terms xmlns="http://schemas.microsoft.com/office/infopath/2007/PartnerControls"/>
    </lcf76f155ced4ddcb4097134ff3c332f>
    <_x0062_wk9 xmlns="6278b8b1-e0cb-4b44-9900-b20ee6e41941" xsi:nil="true"/>
    <rw1p xmlns="6278b8b1-e0cb-4b44-9900-b20ee6e4194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3F678BB1249FE4099E86C6A23212417" ma:contentTypeVersion="22" ma:contentTypeDescription="Create a new document." ma:contentTypeScope="" ma:versionID="71fdd9faba93d99e8995a59ba507f2c6">
  <xsd:schema xmlns:xsd="http://www.w3.org/2001/XMLSchema" xmlns:xs="http://www.w3.org/2001/XMLSchema" xmlns:p="http://schemas.microsoft.com/office/2006/metadata/properties" xmlns:ns1="http://schemas.microsoft.com/sharepoint/v3" xmlns:ns2="6278b8b1-e0cb-4b44-9900-b20ee6e41941" xmlns:ns3="670101ee-7326-488b-895d-07c329b793e7" targetNamespace="http://schemas.microsoft.com/office/2006/metadata/properties" ma:root="true" ma:fieldsID="0bf7ab764a58219ea765343b1b7ec40f" ns1:_="" ns2:_="" ns3:_="">
    <xsd:import namespace="http://schemas.microsoft.com/sharepoint/v3"/>
    <xsd:import namespace="6278b8b1-e0cb-4b44-9900-b20ee6e41941"/>
    <xsd:import namespace="670101ee-7326-488b-895d-07c329b793e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1:_ip_UnifiedCompliancePolicyProperties" minOccurs="0"/>
                <xsd:element ref="ns1:_ip_UnifiedCompliancePolicyUIAction" minOccurs="0"/>
                <xsd:element ref="ns2:_x0062_wk9" minOccurs="0"/>
                <xsd:element ref="ns2:rw1p"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78b8b1-e0cb-4b44-9900-b20ee6e41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_x0062_wk9" ma:index="22" nillable="true" ma:displayName="Number" ma:internalName="_x0062_wk9">
      <xsd:simpleType>
        <xsd:restriction base="dms:Number"/>
      </xsd:simpleType>
    </xsd:element>
    <xsd:element name="rw1p" ma:index="23" nillable="true" ma:displayName="Date and time" ma:internalName="rw1p">
      <xsd:simpleType>
        <xsd:restriction base="dms:DateTime"/>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a7d4629c-c99d-46d8-b76a-4217568a1b3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70101ee-7326-488b-895d-07c329b793e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7" nillable="true" ma:displayName="Taxonomy Catch All Column" ma:hidden="true" ma:list="{9aeaf665-82a6-4c1f-973c-f43a9b1cc5bf}" ma:internalName="TaxCatchAll" ma:showField="CatchAllData" ma:web="670101ee-7326-488b-895d-07c329b793e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E2498C5-52B2-4C28-88F1-B3391F4DE378}">
  <ds:schemaRefs>
    <ds:schemaRef ds:uri="http://schemas.microsoft.com/sharepoint/v3/contenttype/forms"/>
  </ds:schemaRefs>
</ds:datastoreItem>
</file>

<file path=customXml/itemProps2.xml><?xml version="1.0" encoding="utf-8"?>
<ds:datastoreItem xmlns:ds="http://schemas.openxmlformats.org/officeDocument/2006/customXml" ds:itemID="{6BB22D9A-C6BF-4878-84CF-D475A4163CB2}">
  <ds:schemaRefs>
    <ds:schemaRef ds:uri="http://purl.org/dc/elements/1.1/"/>
    <ds:schemaRef ds:uri="http://www.w3.org/XML/1998/namespace"/>
    <ds:schemaRef ds:uri="6278b8b1-e0cb-4b44-9900-b20ee6e41941"/>
    <ds:schemaRef ds:uri="http://schemas.microsoft.com/sharepoint/v3"/>
    <ds:schemaRef ds:uri="http://schemas.openxmlformats.org/package/2006/metadata/core-properties"/>
    <ds:schemaRef ds:uri="http://schemas.microsoft.com/office/2006/documentManagement/types"/>
    <ds:schemaRef ds:uri="http://schemas.microsoft.com/office/2006/metadata/properties"/>
    <ds:schemaRef ds:uri="http://purl.org/dc/dcmitype/"/>
    <ds:schemaRef ds:uri="http://schemas.microsoft.com/office/infopath/2007/PartnerControls"/>
    <ds:schemaRef ds:uri="670101ee-7326-488b-895d-07c329b793e7"/>
    <ds:schemaRef ds:uri="http://purl.org/dc/terms/"/>
  </ds:schemaRefs>
</ds:datastoreItem>
</file>

<file path=customXml/itemProps3.xml><?xml version="1.0" encoding="utf-8"?>
<ds:datastoreItem xmlns:ds="http://schemas.openxmlformats.org/officeDocument/2006/customXml" ds:itemID="{587B4FA3-11EC-484B-826E-A5E8384891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278b8b1-e0cb-4b44-9900-b20ee6e41941"/>
    <ds:schemaRef ds:uri="670101ee-7326-488b-895d-07c329b793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Αποτύπωμα</Template>
  <TotalTime>153</TotalTime>
  <Words>647</Words>
  <Application>Microsoft Office PowerPoint</Application>
  <PresentationFormat>Geniş ekran</PresentationFormat>
  <Paragraphs>40</Paragraphs>
  <Slides>5</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5</vt:i4>
      </vt:variant>
    </vt:vector>
  </HeadingPairs>
  <TitlesOfParts>
    <vt:vector size="11" baseType="lpstr">
      <vt:lpstr>Arial</vt:lpstr>
      <vt:lpstr>AvenirNext LT Pro Medium</vt:lpstr>
      <vt:lpstr>Roboto</vt:lpstr>
      <vt:lpstr>Roboto Flex Normal</vt:lpstr>
      <vt:lpstr>Roboto Flex Normal SemiBold</vt:lpstr>
      <vt:lpstr>BlockprintVTI</vt:lpstr>
      <vt:lpstr>Psikolojik İlk Yardım (PİY): Gençleri Desteklemek</vt:lpstr>
      <vt:lpstr>15 yaşındaki bir genç olan Marc, birçok ailenin tahliye edilmesine neden olan bir apartman yangını sırasında olay yerindeydi. Her ne kadar ciddi yaralanmalar yaşanmasa da olay topluluk için büyük korku ve karmaşaya yol açtı. Müdahale sırasında Marc kısa bir süreliğine ebeveyninden ayrıldı ve koridorların dumanla dolması ve insanların bağırması gibi birçok korkutucu ana tanık oldu.  Tahliyeden iki saat sonra, bir okul spor salonunda kurulan geçici barınma alanında Marc merdiven boşluğunda tek başına otururken bulunur. Kapüşonu başına çekilmiş durumdadır. Göz teması kurmaktan kaçınır, dizlerini göğsüne doğru sıkıca çekmiştir ve hafifçe titriyor gibi görünmektedir. Normalde müdahale ekipleriyle konuşkan olan Marc sessizdir, ebeveyninin onunla iletişim kurma çabalarına tepki vermez ve aile alanına katılmayı reddeder. Bir gönüllü, onun sessizce “Bunu düşünmeyi durduramıyorum… Çıkamayacağımızı sandım.” dediğini duyar.  Marc’ı kontrol eden ilk müdahale personeli olduğunuzu hayal edin. Nasıl tepki verirdiniz?</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Psikolojik İlk Yardım (PİY): Gençleri Desteklemek</dc:title>
  <dc:creator>Zoi Paliotzika</dc:creator>
  <cp:lastModifiedBy>Windows Kullanıcısı</cp:lastModifiedBy>
  <cp:revision>15</cp:revision>
  <dcterms:created xsi:type="dcterms:W3CDTF">2024-09-05T11:19:10Z</dcterms:created>
  <dcterms:modified xsi:type="dcterms:W3CDTF">2026-03-09T23:57:20Z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