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13"/>
  </p:notesMasterIdLst>
  <p:sldIdLst>
    <p:sldId id="256" r:id="rId2"/>
    <p:sldId id="263" r:id="rId3"/>
    <p:sldId id="258" r:id="rId4"/>
    <p:sldId id="264" r:id="rId5"/>
    <p:sldId id="265" r:id="rId6"/>
    <p:sldId id="266" r:id="rId7"/>
    <p:sldId id="267" r:id="rId8"/>
    <p:sldId id="268" r:id="rId9"/>
    <p:sldId id="269" r:id="rId10"/>
    <p:sldId id="261" r:id="rId11"/>
    <p:sldId id="262" r:id="rId12"/>
  </p:sldIdLst>
  <p:sldSz cx="12192000" cy="6858000"/>
  <p:notesSz cx="6858000" cy="9144000"/>
  <p:embeddedFontLst>
    <p:embeddedFont>
      <p:font typeface="Roboto" panose="020B0604020202020204" charset="0"/>
      <p:regular r:id="rId14"/>
      <p:bold r:id="rId15"/>
      <p:italic r:id="rId16"/>
      <p:boldItalic r:id="rId17"/>
    </p:embeddedFont>
    <p:embeddedFont>
      <p:font typeface="Roboto SemiBold" panose="020B0604020202020204" charset="0"/>
      <p:regular r:id="rId18"/>
      <p:bold r:id="rId19"/>
      <p:italic r:id="rId20"/>
      <p:boldItalic r:id="rId2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22" roundtripDataSignature="AMtx7mip7X1hF/CNMRLdGe3wNfZT0OKiFA=="/>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5" d="100"/>
          <a:sy n="65" d="100"/>
        </p:scale>
        <p:origin x="700" y="4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font" Target="fonts/font5.fntdata"/><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font" Target="fonts/font8.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4.fntdata"/><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font" Target="fonts/font3.fntdata"/><Relationship Id="rId20" Type="http://schemas.openxmlformats.org/officeDocument/2006/relationships/font" Target="fonts/font7.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font" Target="fonts/font2.fntdata"/><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font" Target="fonts/font6.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1.fntdata"/><Relationship Id="rId22"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Google Shape;69;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0" name="Google Shape;70;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p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6" name="Google Shape;106;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
        <p:cNvGrpSpPr/>
        <p:nvPr/>
      </p:nvGrpSpPr>
      <p:grpSpPr>
        <a:xfrm>
          <a:off x="0" y="0"/>
          <a:ext cx="0" cy="0"/>
          <a:chOff x="0" y="0"/>
          <a:chExt cx="0" cy="0"/>
        </a:xfrm>
      </p:grpSpPr>
      <p:sp>
        <p:nvSpPr>
          <p:cNvPr id="110" name="Google Shape;110;p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1" name="Google Shape;111;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186967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598728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131180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782867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130416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203729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9185517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9.png"/><Relationship Id="rId11" Type="http://schemas.openxmlformats.org/officeDocument/2006/relationships/image" Target="../media/image14.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jp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15.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3"/>
        <p:cNvGrpSpPr/>
        <p:nvPr/>
      </p:nvGrpSpPr>
      <p:grpSpPr>
        <a:xfrm>
          <a:off x="0" y="0"/>
          <a:ext cx="0" cy="0"/>
          <a:chOff x="0" y="0"/>
          <a:chExt cx="0" cy="0"/>
        </a:xfrm>
      </p:grpSpPr>
      <p:sp>
        <p:nvSpPr>
          <p:cNvPr id="14" name="Google Shape;14;p9"/>
          <p:cNvSpPr/>
          <p:nvPr/>
        </p:nvSpPr>
        <p:spPr>
          <a:xfrm>
            <a:off x="0" y="0"/>
            <a:ext cx="12192000" cy="6858000"/>
          </a:xfrm>
          <a:prstGeom prst="rect">
            <a:avLst/>
          </a:prstGeom>
          <a:solidFill>
            <a:schemeClr val="dk1"/>
          </a:solidFill>
          <a:ln w="127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Roboto"/>
              <a:ea typeface="Roboto"/>
              <a:cs typeface="Roboto"/>
              <a:sym typeface="Roboto"/>
            </a:endParaRPr>
          </a:p>
        </p:txBody>
      </p:sp>
      <p:sp>
        <p:nvSpPr>
          <p:cNvPr id="15" name="Google Shape;15;p9"/>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rgbClr val="B41E2D"/>
              </a:buClr>
              <a:buSzPts val="4400"/>
              <a:buFont typeface="Roboto SemiBold"/>
              <a:buNone/>
              <a:defRPr sz="4400">
                <a:solidFill>
                  <a:srgbClr val="B41E2D"/>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6" name="Google Shape;16;p9"/>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110000"/>
              </a:lnSpc>
              <a:spcBef>
                <a:spcPts val="1000"/>
              </a:spcBef>
              <a:spcAft>
                <a:spcPts val="0"/>
              </a:spcAft>
              <a:buSzPts val="2000"/>
              <a:buNone/>
              <a:defRPr sz="2000">
                <a:latin typeface="Roboto"/>
                <a:ea typeface="Roboto"/>
                <a:cs typeface="Roboto"/>
                <a:sym typeface="Roboto"/>
              </a:defRPr>
            </a:lvl1pPr>
            <a:lvl2pPr lvl="1" algn="ctr">
              <a:lnSpc>
                <a:spcPct val="110000"/>
              </a:lnSpc>
              <a:spcBef>
                <a:spcPts val="500"/>
              </a:spcBef>
              <a:spcAft>
                <a:spcPts val="0"/>
              </a:spcAft>
              <a:buSzPts val="2000"/>
              <a:buNone/>
              <a:defRPr sz="2000"/>
            </a:lvl2pPr>
            <a:lvl3pPr lvl="2" algn="ctr">
              <a:lnSpc>
                <a:spcPct val="110000"/>
              </a:lnSpc>
              <a:spcBef>
                <a:spcPts val="500"/>
              </a:spcBef>
              <a:spcAft>
                <a:spcPts val="0"/>
              </a:spcAft>
              <a:buSzPts val="1800"/>
              <a:buNone/>
              <a:defRPr sz="1800"/>
            </a:lvl3pPr>
            <a:lvl4pPr lvl="3" algn="ctr">
              <a:lnSpc>
                <a:spcPct val="110000"/>
              </a:lnSpc>
              <a:spcBef>
                <a:spcPts val="500"/>
              </a:spcBef>
              <a:spcAft>
                <a:spcPts val="0"/>
              </a:spcAft>
              <a:buSzPts val="1600"/>
              <a:buNone/>
              <a:defRPr sz="1600"/>
            </a:lvl4pPr>
            <a:lvl5pPr lvl="4" algn="ctr">
              <a:lnSpc>
                <a:spcPct val="110000"/>
              </a:lnSpc>
              <a:spcBef>
                <a:spcPts val="500"/>
              </a:spcBef>
              <a:spcAft>
                <a:spcPts val="0"/>
              </a:spcAft>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7" name="Google Shape;17;p9"/>
          <p:cNvSpPr txBox="1">
            <a:spLocks noGrp="1"/>
          </p:cNvSpPr>
          <p:nvPr>
            <p:ph type="sldNum" idx="12"/>
          </p:nvPr>
        </p:nvSpPr>
        <p:spPr>
          <a:xfrm>
            <a:off x="8610600" y="632460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900" b="0" i="0" u="none" strike="noStrike" cap="none">
                <a:solidFill>
                  <a:schemeClr val="lt1"/>
                </a:solidFill>
                <a:latin typeface="Roboto"/>
                <a:ea typeface="Roboto"/>
                <a:cs typeface="Roboto"/>
                <a:sym typeface="Roboto"/>
              </a:defRPr>
            </a:lvl1pPr>
            <a:lvl2pPr marL="0" lvl="1" indent="0" algn="r">
              <a:spcBef>
                <a:spcPts val="0"/>
              </a:spcBef>
              <a:buNone/>
              <a:defRPr sz="900" b="0" i="0" u="none" strike="noStrike" cap="none">
                <a:solidFill>
                  <a:schemeClr val="lt1"/>
                </a:solidFill>
                <a:latin typeface="Roboto"/>
                <a:ea typeface="Roboto"/>
                <a:cs typeface="Roboto"/>
                <a:sym typeface="Roboto"/>
              </a:defRPr>
            </a:lvl2pPr>
            <a:lvl3pPr marL="0" lvl="2" indent="0" algn="r">
              <a:spcBef>
                <a:spcPts val="0"/>
              </a:spcBef>
              <a:buNone/>
              <a:defRPr sz="900" b="0" i="0" u="none" strike="noStrike" cap="none">
                <a:solidFill>
                  <a:schemeClr val="lt1"/>
                </a:solidFill>
                <a:latin typeface="Roboto"/>
                <a:ea typeface="Roboto"/>
                <a:cs typeface="Roboto"/>
                <a:sym typeface="Roboto"/>
              </a:defRPr>
            </a:lvl3pPr>
            <a:lvl4pPr marL="0" lvl="3" indent="0" algn="r">
              <a:spcBef>
                <a:spcPts val="0"/>
              </a:spcBef>
              <a:buNone/>
              <a:defRPr sz="900" b="0" i="0" u="none" strike="noStrike" cap="none">
                <a:solidFill>
                  <a:schemeClr val="lt1"/>
                </a:solidFill>
                <a:latin typeface="Roboto"/>
                <a:ea typeface="Roboto"/>
                <a:cs typeface="Roboto"/>
                <a:sym typeface="Roboto"/>
              </a:defRPr>
            </a:lvl4pPr>
            <a:lvl5pPr marL="0" lvl="4" indent="0" algn="r">
              <a:spcBef>
                <a:spcPts val="0"/>
              </a:spcBef>
              <a:buNone/>
              <a:defRPr sz="900" b="0" i="0" u="none" strike="noStrike" cap="none">
                <a:solidFill>
                  <a:schemeClr val="lt1"/>
                </a:solidFill>
                <a:latin typeface="Roboto"/>
                <a:ea typeface="Roboto"/>
                <a:cs typeface="Roboto"/>
                <a:sym typeface="Roboto"/>
              </a:defRPr>
            </a:lvl5pPr>
            <a:lvl6pPr marL="0" lvl="5" indent="0" algn="r">
              <a:spcBef>
                <a:spcPts val="0"/>
              </a:spcBef>
              <a:buNone/>
              <a:defRPr sz="900" b="0" i="0" u="none" strike="noStrike" cap="none">
                <a:solidFill>
                  <a:schemeClr val="lt1"/>
                </a:solidFill>
                <a:latin typeface="Roboto"/>
                <a:ea typeface="Roboto"/>
                <a:cs typeface="Roboto"/>
                <a:sym typeface="Roboto"/>
              </a:defRPr>
            </a:lvl6pPr>
            <a:lvl7pPr marL="0" lvl="6" indent="0" algn="r">
              <a:spcBef>
                <a:spcPts val="0"/>
              </a:spcBef>
              <a:buNone/>
              <a:defRPr sz="900" b="0" i="0" u="none" strike="noStrike" cap="none">
                <a:solidFill>
                  <a:schemeClr val="lt1"/>
                </a:solidFill>
                <a:latin typeface="Roboto"/>
                <a:ea typeface="Roboto"/>
                <a:cs typeface="Roboto"/>
                <a:sym typeface="Roboto"/>
              </a:defRPr>
            </a:lvl7pPr>
            <a:lvl8pPr marL="0" lvl="7" indent="0" algn="r">
              <a:spcBef>
                <a:spcPts val="0"/>
              </a:spcBef>
              <a:buNone/>
              <a:defRPr sz="900" b="0" i="0" u="none" strike="noStrike" cap="none">
                <a:solidFill>
                  <a:schemeClr val="lt1"/>
                </a:solidFill>
                <a:latin typeface="Roboto"/>
                <a:ea typeface="Roboto"/>
                <a:cs typeface="Roboto"/>
                <a:sym typeface="Roboto"/>
              </a:defRPr>
            </a:lvl8pPr>
            <a:lvl9pPr marL="0" lvl="8" indent="0" algn="r">
              <a:spcBef>
                <a:spcPts val="0"/>
              </a:spcBef>
              <a:buNone/>
              <a:defRPr sz="9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tr-TR"/>
              <a:t>‹#›</a:t>
            </a:fld>
            <a:endParaRPr/>
          </a:p>
        </p:txBody>
      </p:sp>
      <p:pic>
        <p:nvPicPr>
          <p:cNvPr id="18" name="Google Shape;18;p9"/>
          <p:cNvPicPr preferRelativeResize="0"/>
          <p:nvPr/>
        </p:nvPicPr>
        <p:blipFill rotWithShape="1">
          <a:blip r:embed="rId2">
            <a:alphaModFix/>
          </a:blip>
          <a:srcRect/>
          <a:stretch/>
        </p:blipFill>
        <p:spPr>
          <a:xfrm>
            <a:off x="807158" y="186072"/>
            <a:ext cx="716842" cy="720000"/>
          </a:xfrm>
          <a:prstGeom prst="rect">
            <a:avLst/>
          </a:prstGeom>
          <a:noFill/>
          <a:ln>
            <a:noFill/>
          </a:ln>
        </p:spPr>
      </p:pic>
      <p:pic>
        <p:nvPicPr>
          <p:cNvPr id="19" name="Google Shape;19;p9"/>
          <p:cNvPicPr preferRelativeResize="0"/>
          <p:nvPr/>
        </p:nvPicPr>
        <p:blipFill rotWithShape="1">
          <a:blip r:embed="rId3">
            <a:alphaModFix/>
          </a:blip>
          <a:srcRect/>
          <a:stretch/>
        </p:blipFill>
        <p:spPr>
          <a:xfrm>
            <a:off x="10276564" y="1978269"/>
            <a:ext cx="3830872" cy="5609492"/>
          </a:xfrm>
          <a:prstGeom prst="rect">
            <a:avLst/>
          </a:prstGeom>
          <a:noFill/>
          <a:ln>
            <a:noFill/>
          </a:ln>
        </p:spPr>
      </p:pic>
      <p:pic>
        <p:nvPicPr>
          <p:cNvPr id="20" name="Google Shape;20;p9" descr="A black background with white text&#10;&#10;Description automatically generated"/>
          <p:cNvPicPr preferRelativeResize="0"/>
          <p:nvPr/>
        </p:nvPicPr>
        <p:blipFill rotWithShape="1">
          <a:blip r:embed="rId4">
            <a:alphaModFix/>
          </a:blip>
          <a:srcRect/>
          <a:stretch/>
        </p:blipFill>
        <p:spPr>
          <a:xfrm>
            <a:off x="803696" y="6243107"/>
            <a:ext cx="2212676" cy="493676"/>
          </a:xfrm>
          <a:prstGeom prst="rect">
            <a:avLst/>
          </a:prstGeom>
          <a:noFill/>
          <a:ln>
            <a:noFill/>
          </a:ln>
        </p:spPr>
      </p:pic>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1"/>
        <p:cNvGrpSpPr/>
        <p:nvPr/>
      </p:nvGrpSpPr>
      <p:grpSpPr>
        <a:xfrm>
          <a:off x="0" y="0"/>
          <a:ext cx="0" cy="0"/>
          <a:chOff x="0" y="0"/>
          <a:chExt cx="0" cy="0"/>
        </a:xfrm>
      </p:grpSpPr>
      <p:sp>
        <p:nvSpPr>
          <p:cNvPr id="22" name="Google Shape;22;p10"/>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Clr>
                <a:schemeClr val="lt1"/>
              </a:buClr>
              <a:buSzPts val="4400"/>
              <a:buFont typeface="Roboto SemiBold"/>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 name="Google Shape;23;p10"/>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SzPts val="2400"/>
              <a:buNone/>
              <a:defRPr sz="2400">
                <a:solidFill>
                  <a:schemeClr val="lt1"/>
                </a:solidFill>
              </a:defRPr>
            </a:lvl1pPr>
            <a:lvl2pPr marL="914400" lvl="1" indent="-228600" algn="l">
              <a:lnSpc>
                <a:spcPct val="110000"/>
              </a:lnSpc>
              <a:spcBef>
                <a:spcPts val="500"/>
              </a:spcBef>
              <a:spcAft>
                <a:spcPts val="0"/>
              </a:spcAft>
              <a:buSzPts val="2000"/>
              <a:buNone/>
              <a:defRPr sz="2000">
                <a:solidFill>
                  <a:srgbClr val="888888"/>
                </a:solidFill>
              </a:defRPr>
            </a:lvl2pPr>
            <a:lvl3pPr marL="1371600" lvl="2" indent="-228600" algn="l">
              <a:lnSpc>
                <a:spcPct val="110000"/>
              </a:lnSpc>
              <a:spcBef>
                <a:spcPts val="500"/>
              </a:spcBef>
              <a:spcAft>
                <a:spcPts val="0"/>
              </a:spcAft>
              <a:buSzPts val="1800"/>
              <a:buNone/>
              <a:defRPr sz="1800">
                <a:solidFill>
                  <a:srgbClr val="888888"/>
                </a:solidFill>
              </a:defRPr>
            </a:lvl3pPr>
            <a:lvl4pPr marL="1828800" lvl="3" indent="-228600" algn="l">
              <a:lnSpc>
                <a:spcPct val="110000"/>
              </a:lnSpc>
              <a:spcBef>
                <a:spcPts val="500"/>
              </a:spcBef>
              <a:spcAft>
                <a:spcPts val="0"/>
              </a:spcAft>
              <a:buSzPts val="1600"/>
              <a:buNone/>
              <a:defRPr sz="1600">
                <a:solidFill>
                  <a:srgbClr val="888888"/>
                </a:solidFill>
              </a:defRPr>
            </a:lvl4pPr>
            <a:lvl5pPr marL="2286000" lvl="4" indent="-228600" algn="l">
              <a:lnSpc>
                <a:spcPct val="110000"/>
              </a:lnSpc>
              <a:spcBef>
                <a:spcPts val="500"/>
              </a:spcBef>
              <a:spcAft>
                <a:spcPts val="0"/>
              </a:spcAft>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24" name="Google Shape;24;p10"/>
          <p:cNvSpPr txBox="1">
            <a:spLocks noGrp="1"/>
          </p:cNvSpPr>
          <p:nvPr>
            <p:ph type="sldNum" idx="12"/>
          </p:nvPr>
        </p:nvSpPr>
        <p:spPr>
          <a:xfrm>
            <a:off x="8610600" y="632460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tr-TR"/>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1_Picture with Caption">
  <p:cSld name="1_Picture with Caption">
    <p:spTree>
      <p:nvGrpSpPr>
        <p:cNvPr id="1" name="Shape 25"/>
        <p:cNvGrpSpPr/>
        <p:nvPr/>
      </p:nvGrpSpPr>
      <p:grpSpPr>
        <a:xfrm>
          <a:off x="0" y="0"/>
          <a:ext cx="0" cy="0"/>
          <a:chOff x="0" y="0"/>
          <a:chExt cx="0" cy="0"/>
        </a:xfrm>
      </p:grpSpPr>
      <p:sp>
        <p:nvSpPr>
          <p:cNvPr id="26" name="Google Shape;26;p11"/>
          <p:cNvSpPr/>
          <p:nvPr/>
        </p:nvSpPr>
        <p:spPr>
          <a:xfrm>
            <a:off x="0" y="0"/>
            <a:ext cx="121920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B41E2D"/>
              </a:solidFill>
              <a:latin typeface="Roboto"/>
              <a:ea typeface="Roboto"/>
              <a:cs typeface="Roboto"/>
              <a:sym typeface="Roboto"/>
            </a:endParaRPr>
          </a:p>
        </p:txBody>
      </p:sp>
      <p:pic>
        <p:nvPicPr>
          <p:cNvPr id="27" name="Google Shape;27;p11"/>
          <p:cNvPicPr preferRelativeResize="0"/>
          <p:nvPr/>
        </p:nvPicPr>
        <p:blipFill rotWithShape="1">
          <a:blip r:embed="rId2">
            <a:alphaModFix/>
          </a:blip>
          <a:srcRect/>
          <a:stretch/>
        </p:blipFill>
        <p:spPr>
          <a:xfrm>
            <a:off x="4981081" y="1713947"/>
            <a:ext cx="2229838" cy="2239662"/>
          </a:xfrm>
          <a:prstGeom prst="rect">
            <a:avLst/>
          </a:prstGeom>
          <a:noFill/>
          <a:ln>
            <a:noFill/>
          </a:ln>
        </p:spPr>
      </p:pic>
      <p:pic>
        <p:nvPicPr>
          <p:cNvPr id="28" name="Google Shape;28;p11"/>
          <p:cNvPicPr preferRelativeResize="0"/>
          <p:nvPr/>
        </p:nvPicPr>
        <p:blipFill rotWithShape="1">
          <a:blip r:embed="rId3">
            <a:alphaModFix/>
          </a:blip>
          <a:srcRect r="6701"/>
          <a:stretch/>
        </p:blipFill>
        <p:spPr>
          <a:xfrm>
            <a:off x="9447349" y="0"/>
            <a:ext cx="2744651" cy="6864228"/>
          </a:xfrm>
          <a:prstGeom prst="rect">
            <a:avLst/>
          </a:prstGeom>
          <a:noFill/>
          <a:ln>
            <a:noFill/>
          </a:ln>
        </p:spPr>
      </p:pic>
      <p:pic>
        <p:nvPicPr>
          <p:cNvPr id="29" name="Google Shape;29;p11" descr="Blue text on a black background&#10;&#10;Description automatically generated"/>
          <p:cNvPicPr preferRelativeResize="0"/>
          <p:nvPr/>
        </p:nvPicPr>
        <p:blipFill rotWithShape="1">
          <a:blip r:embed="rId4">
            <a:alphaModFix/>
          </a:blip>
          <a:srcRect/>
          <a:stretch/>
        </p:blipFill>
        <p:spPr>
          <a:xfrm>
            <a:off x="999500" y="4962194"/>
            <a:ext cx="3420510" cy="763158"/>
          </a:xfrm>
          <a:prstGeom prst="rect">
            <a:avLst/>
          </a:prstGeom>
          <a:noFill/>
          <a:ln>
            <a:noFill/>
          </a:ln>
        </p:spPr>
      </p:pic>
      <p:sp>
        <p:nvSpPr>
          <p:cNvPr id="30" name="Google Shape;30;p11"/>
          <p:cNvSpPr txBox="1"/>
          <p:nvPr/>
        </p:nvSpPr>
        <p:spPr>
          <a:xfrm>
            <a:off x="946830" y="5783485"/>
            <a:ext cx="3808950" cy="86177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tr-TR" sz="1000">
                <a:solidFill>
                  <a:schemeClr val="dk1"/>
                </a:solidFill>
                <a:latin typeface="Roboto"/>
                <a:ea typeface="Roboto"/>
                <a:cs typeface="Roboto"/>
                <a:sym typeface="Roboto"/>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sz="1000">
              <a:solidFill>
                <a:schemeClr val="dk1"/>
              </a:solidFill>
              <a:latin typeface="Roboto"/>
              <a:ea typeface="Roboto"/>
              <a:cs typeface="Roboto"/>
              <a:sym typeface="Roboto"/>
            </a:endParaRPr>
          </a:p>
        </p:txBody>
      </p:sp>
      <p:pic>
        <p:nvPicPr>
          <p:cNvPr id="31" name="Google Shape;31;p11" descr="A black background with orange text&#10;&#10;Description automatically generated"/>
          <p:cNvPicPr preferRelativeResize="0"/>
          <p:nvPr/>
        </p:nvPicPr>
        <p:blipFill rotWithShape="1">
          <a:blip r:embed="rId5">
            <a:alphaModFix/>
          </a:blip>
          <a:srcRect/>
          <a:stretch/>
        </p:blipFill>
        <p:spPr>
          <a:xfrm>
            <a:off x="7552129" y="4899452"/>
            <a:ext cx="2004877" cy="763159"/>
          </a:xfrm>
          <a:prstGeom prst="rect">
            <a:avLst/>
          </a:prstGeom>
          <a:noFill/>
          <a:ln>
            <a:noFill/>
          </a:ln>
        </p:spPr>
      </p:pic>
      <p:pic>
        <p:nvPicPr>
          <p:cNvPr id="32" name="Google Shape;32;p11" descr="A black and white logo&#10;&#10;Description automatically generated"/>
          <p:cNvPicPr preferRelativeResize="0"/>
          <p:nvPr/>
        </p:nvPicPr>
        <p:blipFill rotWithShape="1">
          <a:blip r:embed="rId6">
            <a:alphaModFix/>
          </a:blip>
          <a:srcRect/>
          <a:stretch/>
        </p:blipFill>
        <p:spPr>
          <a:xfrm>
            <a:off x="8479492" y="6109647"/>
            <a:ext cx="1582697" cy="346451"/>
          </a:xfrm>
          <a:prstGeom prst="rect">
            <a:avLst/>
          </a:prstGeom>
          <a:noFill/>
          <a:ln>
            <a:noFill/>
          </a:ln>
        </p:spPr>
      </p:pic>
      <p:pic>
        <p:nvPicPr>
          <p:cNvPr id="33" name="Google Shape;33;p11" descr="A red and blue logo&#10;&#10;Description automatically generated"/>
          <p:cNvPicPr preferRelativeResize="0"/>
          <p:nvPr/>
        </p:nvPicPr>
        <p:blipFill rotWithShape="1">
          <a:blip r:embed="rId7">
            <a:alphaModFix/>
          </a:blip>
          <a:srcRect/>
          <a:stretch/>
        </p:blipFill>
        <p:spPr>
          <a:xfrm>
            <a:off x="5973786" y="4962194"/>
            <a:ext cx="1215571" cy="637677"/>
          </a:xfrm>
          <a:prstGeom prst="rect">
            <a:avLst/>
          </a:prstGeom>
          <a:noFill/>
          <a:ln>
            <a:noFill/>
          </a:ln>
        </p:spPr>
      </p:pic>
      <p:pic>
        <p:nvPicPr>
          <p:cNvPr id="34" name="Google Shape;34;p11" descr="A logo with a black background&#10;&#10;Description automatically generated"/>
          <p:cNvPicPr preferRelativeResize="0"/>
          <p:nvPr/>
        </p:nvPicPr>
        <p:blipFill rotWithShape="1">
          <a:blip r:embed="rId8">
            <a:alphaModFix/>
          </a:blip>
          <a:srcRect/>
          <a:stretch/>
        </p:blipFill>
        <p:spPr>
          <a:xfrm>
            <a:off x="9807256" y="4962194"/>
            <a:ext cx="1114016" cy="661873"/>
          </a:xfrm>
          <a:prstGeom prst="rect">
            <a:avLst/>
          </a:prstGeom>
          <a:noFill/>
          <a:ln>
            <a:noFill/>
          </a:ln>
        </p:spPr>
      </p:pic>
      <p:pic>
        <p:nvPicPr>
          <p:cNvPr id="35" name="Google Shape;35;p11" descr="A blue and white logo with red triangle and white text&#10;&#10;Description automatically generated"/>
          <p:cNvPicPr preferRelativeResize="0"/>
          <p:nvPr/>
        </p:nvPicPr>
        <p:blipFill rotWithShape="1">
          <a:blip r:embed="rId9">
            <a:alphaModFix/>
          </a:blip>
          <a:srcRect/>
          <a:stretch/>
        </p:blipFill>
        <p:spPr>
          <a:xfrm>
            <a:off x="5624451" y="5886328"/>
            <a:ext cx="698669" cy="765884"/>
          </a:xfrm>
          <a:prstGeom prst="rect">
            <a:avLst/>
          </a:prstGeom>
          <a:noFill/>
          <a:ln>
            <a:noFill/>
          </a:ln>
        </p:spPr>
      </p:pic>
      <p:pic>
        <p:nvPicPr>
          <p:cNvPr id="36" name="Google Shape;36;p11" descr="A group of blue symbols&#10;&#10;Description automatically generated"/>
          <p:cNvPicPr preferRelativeResize="0"/>
          <p:nvPr/>
        </p:nvPicPr>
        <p:blipFill rotWithShape="1">
          <a:blip r:embed="rId10">
            <a:alphaModFix/>
          </a:blip>
          <a:srcRect/>
          <a:stretch/>
        </p:blipFill>
        <p:spPr>
          <a:xfrm>
            <a:off x="6680039" y="6082441"/>
            <a:ext cx="1522591" cy="373657"/>
          </a:xfrm>
          <a:prstGeom prst="rect">
            <a:avLst/>
          </a:prstGeom>
          <a:noFill/>
          <a:ln>
            <a:noFill/>
          </a:ln>
        </p:spPr>
      </p:pic>
      <p:pic>
        <p:nvPicPr>
          <p:cNvPr id="37" name="Google Shape;37;p11" descr="A logo with a sailboat in the water&#10;&#10;Description automatically generated"/>
          <p:cNvPicPr preferRelativeResize="0"/>
          <p:nvPr/>
        </p:nvPicPr>
        <p:blipFill rotWithShape="1">
          <a:blip r:embed="rId11">
            <a:alphaModFix/>
          </a:blip>
          <a:srcRect/>
          <a:stretch/>
        </p:blipFill>
        <p:spPr>
          <a:xfrm>
            <a:off x="10439060" y="5893278"/>
            <a:ext cx="771467" cy="751981"/>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38"/>
        <p:cNvGrpSpPr/>
        <p:nvPr/>
      </p:nvGrpSpPr>
      <p:grpSpPr>
        <a:xfrm>
          <a:off x="0" y="0"/>
          <a:ext cx="0" cy="0"/>
          <a:chOff x="0" y="0"/>
          <a:chExt cx="0" cy="0"/>
        </a:xfrm>
      </p:grpSpPr>
      <p:sp>
        <p:nvSpPr>
          <p:cNvPr id="39" name="Google Shape;39;p12"/>
          <p:cNvSpPr txBox="1">
            <a:spLocks noGrp="1"/>
          </p:cNvSpPr>
          <p:nvPr>
            <p:ph type="title"/>
          </p:nvPr>
        </p:nvSpPr>
        <p:spPr>
          <a:xfrm>
            <a:off x="838200" y="1185269"/>
            <a:ext cx="10515600" cy="1325563"/>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Clr>
                <a:schemeClr val="dk1"/>
              </a:buClr>
              <a:buSzPts val="4400"/>
              <a:buFont typeface="Roboto SemiBold"/>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0" name="Google Shape;40;p12"/>
          <p:cNvSpPr txBox="1">
            <a:spLocks noGrp="1"/>
          </p:cNvSpPr>
          <p:nvPr>
            <p:ph type="body" idx="1"/>
          </p:nvPr>
        </p:nvSpPr>
        <p:spPr>
          <a:xfrm>
            <a:off x="838200" y="2674189"/>
            <a:ext cx="10515600" cy="3471024"/>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SzPts val="1800"/>
              <a:buChar char="•"/>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 name="Google Shape;41;p12"/>
          <p:cNvSpPr txBox="1">
            <a:spLocks noGrp="1"/>
          </p:cNvSpPr>
          <p:nvPr>
            <p:ph type="sldNum" idx="12"/>
          </p:nvPr>
        </p:nvSpPr>
        <p:spPr>
          <a:xfrm>
            <a:off x="8610600" y="632460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tr-TR"/>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42"/>
        <p:cNvGrpSpPr/>
        <p:nvPr/>
      </p:nvGrpSpPr>
      <p:grpSpPr>
        <a:xfrm>
          <a:off x="0" y="0"/>
          <a:ext cx="0" cy="0"/>
          <a:chOff x="0" y="0"/>
          <a:chExt cx="0" cy="0"/>
        </a:xfrm>
      </p:grpSpPr>
      <p:sp>
        <p:nvSpPr>
          <p:cNvPr id="43" name="Google Shape;43;p13"/>
          <p:cNvSpPr txBox="1">
            <a:spLocks noGrp="1"/>
          </p:cNvSpPr>
          <p:nvPr>
            <p:ph type="title"/>
          </p:nvPr>
        </p:nvSpPr>
        <p:spPr>
          <a:xfrm>
            <a:off x="838200" y="1211148"/>
            <a:ext cx="10515600" cy="1325563"/>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Clr>
                <a:srgbClr val="000000"/>
              </a:buClr>
              <a:buSzPts val="4400"/>
              <a:buFont typeface="Roboto SemiBold"/>
              <a:buNone/>
              <a:defRPr>
                <a:solidFill>
                  <a:srgbClr val="000000"/>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4" name="Google Shape;44;p13"/>
          <p:cNvSpPr txBox="1">
            <a:spLocks noGrp="1"/>
          </p:cNvSpPr>
          <p:nvPr>
            <p:ph type="body" idx="1"/>
          </p:nvPr>
        </p:nvSpPr>
        <p:spPr>
          <a:xfrm>
            <a:off x="838200" y="2717321"/>
            <a:ext cx="5181600" cy="3459642"/>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SzPts val="1800"/>
              <a:buChar char="•"/>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5" name="Google Shape;45;p13"/>
          <p:cNvSpPr txBox="1">
            <a:spLocks noGrp="1"/>
          </p:cNvSpPr>
          <p:nvPr>
            <p:ph type="body" idx="2"/>
          </p:nvPr>
        </p:nvSpPr>
        <p:spPr>
          <a:xfrm>
            <a:off x="6172200" y="2717321"/>
            <a:ext cx="5181600" cy="3459642"/>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SzPts val="1800"/>
              <a:buChar char="•"/>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6" name="Google Shape;46;p13"/>
          <p:cNvSpPr txBox="1">
            <a:spLocks noGrp="1"/>
          </p:cNvSpPr>
          <p:nvPr>
            <p:ph type="sldNum" idx="12"/>
          </p:nvPr>
        </p:nvSpPr>
        <p:spPr>
          <a:xfrm>
            <a:off x="8610600" y="632460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tr-TR"/>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7"/>
        <p:cNvGrpSpPr/>
        <p:nvPr/>
      </p:nvGrpSpPr>
      <p:grpSpPr>
        <a:xfrm>
          <a:off x="0" y="0"/>
          <a:ext cx="0" cy="0"/>
          <a:chOff x="0" y="0"/>
          <a:chExt cx="0" cy="0"/>
        </a:xfrm>
      </p:grpSpPr>
      <p:sp>
        <p:nvSpPr>
          <p:cNvPr id="48" name="Google Shape;48;p14"/>
          <p:cNvSpPr txBox="1">
            <a:spLocks noGrp="1"/>
          </p:cNvSpPr>
          <p:nvPr>
            <p:ph type="title"/>
          </p:nvPr>
        </p:nvSpPr>
        <p:spPr>
          <a:xfrm>
            <a:off x="839788" y="1199042"/>
            <a:ext cx="10515600" cy="1325563"/>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Clr>
                <a:schemeClr val="l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9" name="Google Shape;49;p14"/>
          <p:cNvSpPr txBox="1">
            <a:spLocks noGrp="1"/>
          </p:cNvSpPr>
          <p:nvPr>
            <p:ph type="body" idx="1"/>
          </p:nvPr>
        </p:nvSpPr>
        <p:spPr>
          <a:xfrm>
            <a:off x="839788" y="2666207"/>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110000"/>
              </a:lnSpc>
              <a:spcBef>
                <a:spcPts val="1000"/>
              </a:spcBef>
              <a:spcAft>
                <a:spcPts val="0"/>
              </a:spcAft>
              <a:buSzPts val="2400"/>
              <a:buNone/>
              <a:defRPr sz="2400" b="1">
                <a:solidFill>
                  <a:srgbClr val="520006"/>
                </a:solidFill>
              </a:defRPr>
            </a:lvl1pPr>
            <a:lvl2pPr marL="914400" lvl="1" indent="-228600" algn="l">
              <a:lnSpc>
                <a:spcPct val="110000"/>
              </a:lnSpc>
              <a:spcBef>
                <a:spcPts val="500"/>
              </a:spcBef>
              <a:spcAft>
                <a:spcPts val="0"/>
              </a:spcAft>
              <a:buSzPts val="2000"/>
              <a:buNone/>
              <a:defRPr sz="2000" b="1"/>
            </a:lvl2pPr>
            <a:lvl3pPr marL="1371600" lvl="2" indent="-228600" algn="l">
              <a:lnSpc>
                <a:spcPct val="110000"/>
              </a:lnSpc>
              <a:spcBef>
                <a:spcPts val="500"/>
              </a:spcBef>
              <a:spcAft>
                <a:spcPts val="0"/>
              </a:spcAft>
              <a:buSzPts val="1800"/>
              <a:buNone/>
              <a:defRPr sz="1800" b="1"/>
            </a:lvl3pPr>
            <a:lvl4pPr marL="1828800" lvl="3" indent="-228600" algn="l">
              <a:lnSpc>
                <a:spcPct val="110000"/>
              </a:lnSpc>
              <a:spcBef>
                <a:spcPts val="500"/>
              </a:spcBef>
              <a:spcAft>
                <a:spcPts val="0"/>
              </a:spcAft>
              <a:buSzPts val="1600"/>
              <a:buNone/>
              <a:defRPr sz="1600" b="1"/>
            </a:lvl4pPr>
            <a:lvl5pPr marL="2286000" lvl="4" indent="-228600" algn="l">
              <a:lnSpc>
                <a:spcPct val="110000"/>
              </a:lnSpc>
              <a:spcBef>
                <a:spcPts val="500"/>
              </a:spcBef>
              <a:spcAft>
                <a:spcPts val="0"/>
              </a:spcAft>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0" name="Google Shape;50;p14"/>
          <p:cNvSpPr txBox="1">
            <a:spLocks noGrp="1"/>
          </p:cNvSpPr>
          <p:nvPr>
            <p:ph type="body" idx="2"/>
          </p:nvPr>
        </p:nvSpPr>
        <p:spPr>
          <a:xfrm>
            <a:off x="839788" y="3631721"/>
            <a:ext cx="5157787" cy="2557941"/>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SzPts val="1800"/>
              <a:buChar char="•"/>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1" name="Google Shape;51;p14"/>
          <p:cNvSpPr txBox="1">
            <a:spLocks noGrp="1"/>
          </p:cNvSpPr>
          <p:nvPr>
            <p:ph type="body" idx="3"/>
          </p:nvPr>
        </p:nvSpPr>
        <p:spPr>
          <a:xfrm>
            <a:off x="6172200" y="2666207"/>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110000"/>
              </a:lnSpc>
              <a:spcBef>
                <a:spcPts val="1000"/>
              </a:spcBef>
              <a:spcAft>
                <a:spcPts val="0"/>
              </a:spcAft>
              <a:buSzPts val="2400"/>
              <a:buNone/>
              <a:defRPr sz="2400" b="1">
                <a:solidFill>
                  <a:srgbClr val="520006"/>
                </a:solidFill>
              </a:defRPr>
            </a:lvl1pPr>
            <a:lvl2pPr marL="914400" lvl="1" indent="-228600" algn="l">
              <a:lnSpc>
                <a:spcPct val="110000"/>
              </a:lnSpc>
              <a:spcBef>
                <a:spcPts val="500"/>
              </a:spcBef>
              <a:spcAft>
                <a:spcPts val="0"/>
              </a:spcAft>
              <a:buSzPts val="2000"/>
              <a:buNone/>
              <a:defRPr sz="2000" b="1"/>
            </a:lvl2pPr>
            <a:lvl3pPr marL="1371600" lvl="2" indent="-228600" algn="l">
              <a:lnSpc>
                <a:spcPct val="110000"/>
              </a:lnSpc>
              <a:spcBef>
                <a:spcPts val="500"/>
              </a:spcBef>
              <a:spcAft>
                <a:spcPts val="0"/>
              </a:spcAft>
              <a:buSzPts val="1800"/>
              <a:buNone/>
              <a:defRPr sz="1800" b="1"/>
            </a:lvl3pPr>
            <a:lvl4pPr marL="1828800" lvl="3" indent="-228600" algn="l">
              <a:lnSpc>
                <a:spcPct val="110000"/>
              </a:lnSpc>
              <a:spcBef>
                <a:spcPts val="500"/>
              </a:spcBef>
              <a:spcAft>
                <a:spcPts val="0"/>
              </a:spcAft>
              <a:buSzPts val="1600"/>
              <a:buNone/>
              <a:defRPr sz="1600" b="1"/>
            </a:lvl4pPr>
            <a:lvl5pPr marL="2286000" lvl="4" indent="-228600" algn="l">
              <a:lnSpc>
                <a:spcPct val="110000"/>
              </a:lnSpc>
              <a:spcBef>
                <a:spcPts val="500"/>
              </a:spcBef>
              <a:spcAft>
                <a:spcPts val="0"/>
              </a:spcAft>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2" name="Google Shape;52;p14"/>
          <p:cNvSpPr txBox="1">
            <a:spLocks noGrp="1"/>
          </p:cNvSpPr>
          <p:nvPr>
            <p:ph type="body" idx="4"/>
          </p:nvPr>
        </p:nvSpPr>
        <p:spPr>
          <a:xfrm>
            <a:off x="6172200" y="3631721"/>
            <a:ext cx="5183188" cy="2557941"/>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SzPts val="1800"/>
              <a:buChar char="•"/>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3" name="Google Shape;53;p14"/>
          <p:cNvSpPr txBox="1">
            <a:spLocks noGrp="1"/>
          </p:cNvSpPr>
          <p:nvPr>
            <p:ph type="sldNum" idx="12"/>
          </p:nvPr>
        </p:nvSpPr>
        <p:spPr>
          <a:xfrm>
            <a:off x="8610600" y="632460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tr-T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4"/>
        <p:cNvGrpSpPr/>
        <p:nvPr/>
      </p:nvGrpSpPr>
      <p:grpSpPr>
        <a:xfrm>
          <a:off x="0" y="0"/>
          <a:ext cx="0" cy="0"/>
          <a:chOff x="0" y="0"/>
          <a:chExt cx="0" cy="0"/>
        </a:xfrm>
      </p:grpSpPr>
      <p:sp>
        <p:nvSpPr>
          <p:cNvPr id="55" name="Google Shape;55;p15"/>
          <p:cNvSpPr txBox="1">
            <a:spLocks noGrp="1"/>
          </p:cNvSpPr>
          <p:nvPr>
            <p:ph type="title"/>
          </p:nvPr>
        </p:nvSpPr>
        <p:spPr>
          <a:xfrm>
            <a:off x="839788" y="1138687"/>
            <a:ext cx="3932237" cy="16002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Clr>
                <a:schemeClr val="lt1"/>
              </a:buClr>
              <a:buSzPts val="3200"/>
              <a:buFont typeface="Roboto SemiBold"/>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6" name="Google Shape;56;p15"/>
          <p:cNvSpPr txBox="1">
            <a:spLocks noGrp="1"/>
          </p:cNvSpPr>
          <p:nvPr>
            <p:ph type="body" idx="1"/>
          </p:nvPr>
        </p:nvSpPr>
        <p:spPr>
          <a:xfrm>
            <a:off x="5183188" y="1138687"/>
            <a:ext cx="6172200" cy="4722363"/>
          </a:xfrm>
          <a:prstGeom prst="rect">
            <a:avLst/>
          </a:prstGeom>
          <a:noFill/>
          <a:ln>
            <a:noFill/>
          </a:ln>
        </p:spPr>
        <p:txBody>
          <a:bodyPr spcFirstLastPara="1" wrap="square" lIns="91425" tIns="45700" rIns="91425" bIns="45700" anchor="t" anchorCtr="0">
            <a:normAutofit/>
          </a:bodyPr>
          <a:lstStyle>
            <a:lvl1pPr marL="457200" lvl="0" indent="-431800" algn="l">
              <a:lnSpc>
                <a:spcPct val="110000"/>
              </a:lnSpc>
              <a:spcBef>
                <a:spcPts val="1000"/>
              </a:spcBef>
              <a:spcAft>
                <a:spcPts val="0"/>
              </a:spcAft>
              <a:buSzPts val="3200"/>
              <a:buChar char="•"/>
              <a:defRPr sz="3200"/>
            </a:lvl1pPr>
            <a:lvl2pPr marL="914400" lvl="1" indent="-406400" algn="l">
              <a:lnSpc>
                <a:spcPct val="110000"/>
              </a:lnSpc>
              <a:spcBef>
                <a:spcPts val="500"/>
              </a:spcBef>
              <a:spcAft>
                <a:spcPts val="0"/>
              </a:spcAft>
              <a:buSzPts val="2800"/>
              <a:buChar char="•"/>
              <a:defRPr sz="2800"/>
            </a:lvl2pPr>
            <a:lvl3pPr marL="1371600" lvl="2" indent="-381000" algn="l">
              <a:lnSpc>
                <a:spcPct val="110000"/>
              </a:lnSpc>
              <a:spcBef>
                <a:spcPts val="500"/>
              </a:spcBef>
              <a:spcAft>
                <a:spcPts val="0"/>
              </a:spcAft>
              <a:buSzPts val="2400"/>
              <a:buChar char="•"/>
              <a:defRPr sz="2400"/>
            </a:lvl3pPr>
            <a:lvl4pPr marL="1828800" lvl="3" indent="-355600" algn="l">
              <a:lnSpc>
                <a:spcPct val="110000"/>
              </a:lnSpc>
              <a:spcBef>
                <a:spcPts val="500"/>
              </a:spcBef>
              <a:spcAft>
                <a:spcPts val="0"/>
              </a:spcAft>
              <a:buSzPts val="2000"/>
              <a:buChar char="•"/>
              <a:defRPr sz="2000"/>
            </a:lvl4pPr>
            <a:lvl5pPr marL="2286000" lvl="4" indent="-355600" algn="l">
              <a:lnSpc>
                <a:spcPct val="110000"/>
              </a:lnSpc>
              <a:spcBef>
                <a:spcPts val="500"/>
              </a:spcBef>
              <a:spcAft>
                <a:spcPts val="0"/>
              </a:spcAft>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57" name="Google Shape;57;p15"/>
          <p:cNvSpPr txBox="1">
            <a:spLocks noGrp="1"/>
          </p:cNvSpPr>
          <p:nvPr>
            <p:ph type="body" idx="2"/>
          </p:nvPr>
        </p:nvSpPr>
        <p:spPr>
          <a:xfrm>
            <a:off x="839788" y="2889849"/>
            <a:ext cx="3932237" cy="2979139"/>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SzPts val="1600"/>
              <a:buNone/>
              <a:defRPr sz="1600">
                <a:solidFill>
                  <a:srgbClr val="000000"/>
                </a:solidFill>
              </a:defRPr>
            </a:lvl1pPr>
            <a:lvl2pPr marL="914400" lvl="1" indent="-228600" algn="l">
              <a:lnSpc>
                <a:spcPct val="110000"/>
              </a:lnSpc>
              <a:spcBef>
                <a:spcPts val="500"/>
              </a:spcBef>
              <a:spcAft>
                <a:spcPts val="0"/>
              </a:spcAft>
              <a:buSzPts val="1400"/>
              <a:buNone/>
              <a:defRPr sz="1400"/>
            </a:lvl2pPr>
            <a:lvl3pPr marL="1371600" lvl="2" indent="-228600" algn="l">
              <a:lnSpc>
                <a:spcPct val="110000"/>
              </a:lnSpc>
              <a:spcBef>
                <a:spcPts val="500"/>
              </a:spcBef>
              <a:spcAft>
                <a:spcPts val="0"/>
              </a:spcAft>
              <a:buSzPts val="1200"/>
              <a:buNone/>
              <a:defRPr sz="1200"/>
            </a:lvl3pPr>
            <a:lvl4pPr marL="1828800" lvl="3" indent="-228600" algn="l">
              <a:lnSpc>
                <a:spcPct val="110000"/>
              </a:lnSpc>
              <a:spcBef>
                <a:spcPts val="500"/>
              </a:spcBef>
              <a:spcAft>
                <a:spcPts val="0"/>
              </a:spcAft>
              <a:buSzPts val="1000"/>
              <a:buNone/>
              <a:defRPr sz="1000"/>
            </a:lvl4pPr>
            <a:lvl5pPr marL="2286000" lvl="4" indent="-228600" algn="l">
              <a:lnSpc>
                <a:spcPct val="110000"/>
              </a:lnSpc>
              <a:spcBef>
                <a:spcPts val="500"/>
              </a:spcBef>
              <a:spcAft>
                <a:spcPts val="0"/>
              </a:spcAft>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58" name="Google Shape;58;p15"/>
          <p:cNvSpPr txBox="1">
            <a:spLocks noGrp="1"/>
          </p:cNvSpPr>
          <p:nvPr>
            <p:ph type="sldNum" idx="12"/>
          </p:nvPr>
        </p:nvSpPr>
        <p:spPr>
          <a:xfrm>
            <a:off x="8610600" y="632460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tr-T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59"/>
        <p:cNvGrpSpPr/>
        <p:nvPr/>
      </p:nvGrpSpPr>
      <p:grpSpPr>
        <a:xfrm>
          <a:off x="0" y="0"/>
          <a:ext cx="0" cy="0"/>
          <a:chOff x="0" y="0"/>
          <a:chExt cx="0" cy="0"/>
        </a:xfrm>
      </p:grpSpPr>
      <p:sp>
        <p:nvSpPr>
          <p:cNvPr id="60" name="Google Shape;60;p16"/>
          <p:cNvSpPr/>
          <p:nvPr/>
        </p:nvSpPr>
        <p:spPr>
          <a:xfrm>
            <a:off x="0" y="0"/>
            <a:ext cx="121920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B41E2D"/>
              </a:solidFill>
              <a:latin typeface="Roboto"/>
              <a:ea typeface="Roboto"/>
              <a:cs typeface="Roboto"/>
              <a:sym typeface="Roboto"/>
            </a:endParaRPr>
          </a:p>
        </p:txBody>
      </p:sp>
      <p:sp>
        <p:nvSpPr>
          <p:cNvPr id="61" name="Google Shape;61;p16"/>
          <p:cNvSpPr txBox="1">
            <a:spLocks noGrp="1"/>
          </p:cNvSpPr>
          <p:nvPr>
            <p:ph type="title"/>
          </p:nvPr>
        </p:nvSpPr>
        <p:spPr>
          <a:xfrm>
            <a:off x="839788" y="1121434"/>
            <a:ext cx="3932237" cy="16002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Clr>
                <a:srgbClr val="B41E2D"/>
              </a:buClr>
              <a:buSzPts val="3200"/>
              <a:buFont typeface="Roboto SemiBold"/>
              <a:buNone/>
              <a:defRPr sz="3200">
                <a:solidFill>
                  <a:srgbClr val="B41E2D"/>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2" name="Google Shape;62;p16"/>
          <p:cNvSpPr txBox="1">
            <a:spLocks noGrp="1"/>
          </p:cNvSpPr>
          <p:nvPr>
            <p:ph type="body" idx="1"/>
          </p:nvPr>
        </p:nvSpPr>
        <p:spPr>
          <a:xfrm>
            <a:off x="839788" y="2829464"/>
            <a:ext cx="3932237" cy="3039524"/>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SzPts val="1600"/>
              <a:buNone/>
              <a:defRPr sz="1600">
                <a:solidFill>
                  <a:srgbClr val="000000"/>
                </a:solidFill>
              </a:defRPr>
            </a:lvl1pPr>
            <a:lvl2pPr marL="914400" lvl="1" indent="-228600" algn="l">
              <a:lnSpc>
                <a:spcPct val="110000"/>
              </a:lnSpc>
              <a:spcBef>
                <a:spcPts val="500"/>
              </a:spcBef>
              <a:spcAft>
                <a:spcPts val="0"/>
              </a:spcAft>
              <a:buSzPts val="1400"/>
              <a:buNone/>
              <a:defRPr sz="1400"/>
            </a:lvl2pPr>
            <a:lvl3pPr marL="1371600" lvl="2" indent="-228600" algn="l">
              <a:lnSpc>
                <a:spcPct val="110000"/>
              </a:lnSpc>
              <a:spcBef>
                <a:spcPts val="500"/>
              </a:spcBef>
              <a:spcAft>
                <a:spcPts val="0"/>
              </a:spcAft>
              <a:buSzPts val="1200"/>
              <a:buNone/>
              <a:defRPr sz="1200"/>
            </a:lvl3pPr>
            <a:lvl4pPr marL="1828800" lvl="3" indent="-228600" algn="l">
              <a:lnSpc>
                <a:spcPct val="110000"/>
              </a:lnSpc>
              <a:spcBef>
                <a:spcPts val="500"/>
              </a:spcBef>
              <a:spcAft>
                <a:spcPts val="0"/>
              </a:spcAft>
              <a:buSzPts val="1000"/>
              <a:buNone/>
              <a:defRPr sz="1000"/>
            </a:lvl4pPr>
            <a:lvl5pPr marL="2286000" lvl="4" indent="-228600" algn="l">
              <a:lnSpc>
                <a:spcPct val="110000"/>
              </a:lnSpc>
              <a:spcBef>
                <a:spcPts val="500"/>
              </a:spcBef>
              <a:spcAft>
                <a:spcPts val="0"/>
              </a:spcAft>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3" name="Google Shape;63;p16"/>
          <p:cNvSpPr txBox="1">
            <a:spLocks noGrp="1"/>
          </p:cNvSpPr>
          <p:nvPr>
            <p:ph type="sldNum" idx="12"/>
          </p:nvPr>
        </p:nvSpPr>
        <p:spPr>
          <a:xfrm>
            <a:off x="8610600" y="632460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900">
                <a:solidFill>
                  <a:srgbClr val="B41E2D"/>
                </a:solidFill>
                <a:latin typeface="Roboto"/>
                <a:ea typeface="Roboto"/>
                <a:cs typeface="Roboto"/>
                <a:sym typeface="Roboto"/>
              </a:defRPr>
            </a:lvl1pPr>
            <a:lvl2pPr marL="0" lvl="1" indent="0" algn="r">
              <a:spcBef>
                <a:spcPts val="0"/>
              </a:spcBef>
              <a:buNone/>
              <a:defRPr sz="900">
                <a:solidFill>
                  <a:srgbClr val="B41E2D"/>
                </a:solidFill>
                <a:latin typeface="Roboto"/>
                <a:ea typeface="Roboto"/>
                <a:cs typeface="Roboto"/>
                <a:sym typeface="Roboto"/>
              </a:defRPr>
            </a:lvl2pPr>
            <a:lvl3pPr marL="0" lvl="2" indent="0" algn="r">
              <a:spcBef>
                <a:spcPts val="0"/>
              </a:spcBef>
              <a:buNone/>
              <a:defRPr sz="900">
                <a:solidFill>
                  <a:srgbClr val="B41E2D"/>
                </a:solidFill>
                <a:latin typeface="Roboto"/>
                <a:ea typeface="Roboto"/>
                <a:cs typeface="Roboto"/>
                <a:sym typeface="Roboto"/>
              </a:defRPr>
            </a:lvl3pPr>
            <a:lvl4pPr marL="0" lvl="3" indent="0" algn="r">
              <a:spcBef>
                <a:spcPts val="0"/>
              </a:spcBef>
              <a:buNone/>
              <a:defRPr sz="900">
                <a:solidFill>
                  <a:srgbClr val="B41E2D"/>
                </a:solidFill>
                <a:latin typeface="Roboto"/>
                <a:ea typeface="Roboto"/>
                <a:cs typeface="Roboto"/>
                <a:sym typeface="Roboto"/>
              </a:defRPr>
            </a:lvl4pPr>
            <a:lvl5pPr marL="0" lvl="4" indent="0" algn="r">
              <a:spcBef>
                <a:spcPts val="0"/>
              </a:spcBef>
              <a:buNone/>
              <a:defRPr sz="900">
                <a:solidFill>
                  <a:srgbClr val="B41E2D"/>
                </a:solidFill>
                <a:latin typeface="Roboto"/>
                <a:ea typeface="Roboto"/>
                <a:cs typeface="Roboto"/>
                <a:sym typeface="Roboto"/>
              </a:defRPr>
            </a:lvl5pPr>
            <a:lvl6pPr marL="0" lvl="5" indent="0" algn="r">
              <a:spcBef>
                <a:spcPts val="0"/>
              </a:spcBef>
              <a:buNone/>
              <a:defRPr sz="900">
                <a:solidFill>
                  <a:srgbClr val="B41E2D"/>
                </a:solidFill>
                <a:latin typeface="Roboto"/>
                <a:ea typeface="Roboto"/>
                <a:cs typeface="Roboto"/>
                <a:sym typeface="Roboto"/>
              </a:defRPr>
            </a:lvl6pPr>
            <a:lvl7pPr marL="0" lvl="6" indent="0" algn="r">
              <a:spcBef>
                <a:spcPts val="0"/>
              </a:spcBef>
              <a:buNone/>
              <a:defRPr sz="900">
                <a:solidFill>
                  <a:srgbClr val="B41E2D"/>
                </a:solidFill>
                <a:latin typeface="Roboto"/>
                <a:ea typeface="Roboto"/>
                <a:cs typeface="Roboto"/>
                <a:sym typeface="Roboto"/>
              </a:defRPr>
            </a:lvl7pPr>
            <a:lvl8pPr marL="0" lvl="7" indent="0" algn="r">
              <a:spcBef>
                <a:spcPts val="0"/>
              </a:spcBef>
              <a:buNone/>
              <a:defRPr sz="900">
                <a:solidFill>
                  <a:srgbClr val="B41E2D"/>
                </a:solidFill>
                <a:latin typeface="Roboto"/>
                <a:ea typeface="Roboto"/>
                <a:cs typeface="Roboto"/>
                <a:sym typeface="Roboto"/>
              </a:defRPr>
            </a:lvl8pPr>
            <a:lvl9pPr marL="0" lvl="8" indent="0" algn="r">
              <a:spcBef>
                <a:spcPts val="0"/>
              </a:spcBef>
              <a:buNone/>
              <a:defRPr sz="900">
                <a:solidFill>
                  <a:srgbClr val="B41E2D"/>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tr-TR"/>
              <a:t>‹#›</a:t>
            </a:fld>
            <a:endParaRPr/>
          </a:p>
        </p:txBody>
      </p:sp>
      <p:pic>
        <p:nvPicPr>
          <p:cNvPr id="64" name="Google Shape;64;p16"/>
          <p:cNvPicPr preferRelativeResize="0"/>
          <p:nvPr/>
        </p:nvPicPr>
        <p:blipFill rotWithShape="1">
          <a:blip r:embed="rId2">
            <a:alphaModFix/>
          </a:blip>
          <a:srcRect/>
          <a:stretch/>
        </p:blipFill>
        <p:spPr>
          <a:xfrm>
            <a:off x="839788" y="200717"/>
            <a:ext cx="716842" cy="720000"/>
          </a:xfrm>
          <a:prstGeom prst="rect">
            <a:avLst/>
          </a:prstGeom>
          <a:noFill/>
          <a:ln>
            <a:noFill/>
          </a:ln>
        </p:spPr>
      </p:pic>
      <p:pic>
        <p:nvPicPr>
          <p:cNvPr id="65" name="Google Shape;65;p16"/>
          <p:cNvPicPr preferRelativeResize="0"/>
          <p:nvPr/>
        </p:nvPicPr>
        <p:blipFill rotWithShape="1">
          <a:blip r:embed="rId3">
            <a:alphaModFix/>
          </a:blip>
          <a:srcRect r="6701"/>
          <a:stretch/>
        </p:blipFill>
        <p:spPr>
          <a:xfrm>
            <a:off x="9447349" y="0"/>
            <a:ext cx="2744651" cy="6864228"/>
          </a:xfrm>
          <a:prstGeom prst="rect">
            <a:avLst/>
          </a:prstGeom>
          <a:noFill/>
          <a:ln>
            <a:noFill/>
          </a:ln>
        </p:spPr>
      </p:pic>
      <p:sp>
        <p:nvSpPr>
          <p:cNvPr id="66" name="Google Shape;66;p16"/>
          <p:cNvSpPr>
            <a:spLocks noGrp="1"/>
          </p:cNvSpPr>
          <p:nvPr>
            <p:ph type="pic" idx="2"/>
          </p:nvPr>
        </p:nvSpPr>
        <p:spPr>
          <a:xfrm>
            <a:off x="5183188" y="1121434"/>
            <a:ext cx="6172200" cy="4739616"/>
          </a:xfrm>
          <a:prstGeom prst="rect">
            <a:avLst/>
          </a:prstGeom>
          <a:noFill/>
          <a:ln>
            <a:noFill/>
          </a:ln>
        </p:spPr>
      </p:sp>
      <p:pic>
        <p:nvPicPr>
          <p:cNvPr id="67" name="Google Shape;67;p16" descr="Blue text on a black background&#10;&#10;Description automatically generated"/>
          <p:cNvPicPr preferRelativeResize="0"/>
          <p:nvPr/>
        </p:nvPicPr>
        <p:blipFill rotWithShape="1">
          <a:blip r:embed="rId4">
            <a:alphaModFix/>
          </a:blip>
          <a:srcRect/>
          <a:stretch/>
        </p:blipFill>
        <p:spPr>
          <a:xfrm>
            <a:off x="820948" y="6243107"/>
            <a:ext cx="2226636" cy="496790"/>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png"/><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8"/>
          <p:cNvSpPr/>
          <p:nvPr/>
        </p:nvSpPr>
        <p:spPr>
          <a:xfrm>
            <a:off x="0" y="1"/>
            <a:ext cx="12192000" cy="6858004"/>
          </a:xfrm>
          <a:prstGeom prst="rect">
            <a:avLst/>
          </a:prstGeom>
          <a:solidFill>
            <a:srgbClr val="B41E2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595959"/>
              </a:solidFill>
              <a:latin typeface="Avenir"/>
              <a:ea typeface="Avenir"/>
              <a:cs typeface="Avenir"/>
              <a:sym typeface="Avenir"/>
            </a:endParaRPr>
          </a:p>
        </p:txBody>
      </p:sp>
      <p:pic>
        <p:nvPicPr>
          <p:cNvPr id="7" name="Google Shape;7;p8"/>
          <p:cNvPicPr preferRelativeResize="0"/>
          <p:nvPr/>
        </p:nvPicPr>
        <p:blipFill rotWithShape="1">
          <a:blip r:embed="rId10">
            <a:alphaModFix/>
          </a:blip>
          <a:srcRect r="5974"/>
          <a:stretch/>
        </p:blipFill>
        <p:spPr>
          <a:xfrm>
            <a:off x="9612702" y="228600"/>
            <a:ext cx="2579298" cy="6400800"/>
          </a:xfrm>
          <a:prstGeom prst="rect">
            <a:avLst/>
          </a:prstGeom>
          <a:noFill/>
          <a:ln>
            <a:noFill/>
          </a:ln>
        </p:spPr>
      </p:pic>
      <p:sp>
        <p:nvSpPr>
          <p:cNvPr id="8" name="Google Shape;8;p8"/>
          <p:cNvSpPr txBox="1">
            <a:spLocks noGrp="1"/>
          </p:cNvSpPr>
          <p:nvPr>
            <p:ph type="title"/>
          </p:nvPr>
        </p:nvSpPr>
        <p:spPr>
          <a:xfrm>
            <a:off x="838200" y="1141443"/>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100000"/>
              </a:lnSpc>
              <a:spcBef>
                <a:spcPts val="0"/>
              </a:spcBef>
              <a:spcAft>
                <a:spcPts val="0"/>
              </a:spcAft>
              <a:buClr>
                <a:schemeClr val="lt1"/>
              </a:buClr>
              <a:buSzPts val="4400"/>
              <a:buFont typeface="Roboto SemiBold"/>
              <a:buNone/>
              <a:defRPr sz="4400" b="1" i="0" u="none" strike="noStrike" cap="none">
                <a:solidFill>
                  <a:schemeClr val="lt1"/>
                </a:solidFill>
                <a:latin typeface="Roboto SemiBold"/>
                <a:ea typeface="Roboto SemiBold"/>
                <a:cs typeface="Roboto SemiBold"/>
                <a:sym typeface="Roboto SemiBold"/>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9" name="Google Shape;9;p8"/>
          <p:cNvSpPr txBox="1">
            <a:spLocks noGrp="1"/>
          </p:cNvSpPr>
          <p:nvPr>
            <p:ph type="body" idx="1"/>
          </p:nvPr>
        </p:nvSpPr>
        <p:spPr>
          <a:xfrm>
            <a:off x="838200" y="2613805"/>
            <a:ext cx="10515600" cy="3416060"/>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110000"/>
              </a:lnSpc>
              <a:spcBef>
                <a:spcPts val="1000"/>
              </a:spcBef>
              <a:spcAft>
                <a:spcPts val="0"/>
              </a:spcAft>
              <a:buClr>
                <a:srgbClr val="520006"/>
              </a:buClr>
              <a:buSzPts val="2800"/>
              <a:buFont typeface="Arial"/>
              <a:buChar char="•"/>
              <a:defRPr sz="2800" b="0" i="0" u="none" strike="noStrike" cap="none">
                <a:solidFill>
                  <a:schemeClr val="lt1"/>
                </a:solidFill>
                <a:latin typeface="Roboto"/>
                <a:ea typeface="Roboto"/>
                <a:cs typeface="Roboto"/>
                <a:sym typeface="Roboto"/>
              </a:defRPr>
            </a:lvl1pPr>
            <a:lvl2pPr marL="914400" marR="0" lvl="1" indent="-381000" algn="l" rtl="0">
              <a:lnSpc>
                <a:spcPct val="110000"/>
              </a:lnSpc>
              <a:spcBef>
                <a:spcPts val="500"/>
              </a:spcBef>
              <a:spcAft>
                <a:spcPts val="0"/>
              </a:spcAft>
              <a:buClr>
                <a:srgbClr val="520006"/>
              </a:buClr>
              <a:buSzPts val="2400"/>
              <a:buFont typeface="Arial"/>
              <a:buChar char="•"/>
              <a:defRPr sz="2400" b="0" i="0" u="none" strike="noStrike" cap="none">
                <a:solidFill>
                  <a:schemeClr val="lt1"/>
                </a:solidFill>
                <a:latin typeface="Roboto"/>
                <a:ea typeface="Roboto"/>
                <a:cs typeface="Roboto"/>
                <a:sym typeface="Roboto"/>
              </a:defRPr>
            </a:lvl2pPr>
            <a:lvl3pPr marL="1371600" marR="0" lvl="2" indent="-355600" algn="l" rtl="0">
              <a:lnSpc>
                <a:spcPct val="110000"/>
              </a:lnSpc>
              <a:spcBef>
                <a:spcPts val="500"/>
              </a:spcBef>
              <a:spcAft>
                <a:spcPts val="0"/>
              </a:spcAft>
              <a:buClr>
                <a:srgbClr val="520006"/>
              </a:buClr>
              <a:buSzPts val="2000"/>
              <a:buFont typeface="Arial"/>
              <a:buChar char="•"/>
              <a:defRPr sz="2000" b="0" i="0" u="none" strike="noStrike" cap="none">
                <a:solidFill>
                  <a:schemeClr val="lt1"/>
                </a:solidFill>
                <a:latin typeface="Roboto"/>
                <a:ea typeface="Roboto"/>
                <a:cs typeface="Roboto"/>
                <a:sym typeface="Roboto"/>
              </a:defRPr>
            </a:lvl3pPr>
            <a:lvl4pPr marL="1828800" marR="0" lvl="3" indent="-342900" algn="l" rtl="0">
              <a:lnSpc>
                <a:spcPct val="110000"/>
              </a:lnSpc>
              <a:spcBef>
                <a:spcPts val="500"/>
              </a:spcBef>
              <a:spcAft>
                <a:spcPts val="0"/>
              </a:spcAft>
              <a:buClr>
                <a:srgbClr val="520006"/>
              </a:buClr>
              <a:buSzPts val="1800"/>
              <a:buFont typeface="Arial"/>
              <a:buChar char="•"/>
              <a:defRPr sz="1800" b="0" i="0" u="none" strike="noStrike" cap="none">
                <a:solidFill>
                  <a:schemeClr val="lt1"/>
                </a:solidFill>
                <a:latin typeface="Roboto"/>
                <a:ea typeface="Roboto"/>
                <a:cs typeface="Roboto"/>
                <a:sym typeface="Roboto"/>
              </a:defRPr>
            </a:lvl4pPr>
            <a:lvl5pPr marL="2286000" marR="0" lvl="4" indent="-342900" algn="l" rtl="0">
              <a:lnSpc>
                <a:spcPct val="110000"/>
              </a:lnSpc>
              <a:spcBef>
                <a:spcPts val="500"/>
              </a:spcBef>
              <a:spcAft>
                <a:spcPts val="0"/>
              </a:spcAft>
              <a:buClr>
                <a:srgbClr val="520006"/>
              </a:buClr>
              <a:buSzPts val="1800"/>
              <a:buFont typeface="Arial"/>
              <a:buChar char="•"/>
              <a:defRPr sz="1800" b="0" i="0" u="none" strike="noStrike" cap="none">
                <a:solidFill>
                  <a:schemeClr val="lt1"/>
                </a:solidFill>
                <a:latin typeface="Roboto"/>
                <a:ea typeface="Roboto"/>
                <a:cs typeface="Roboto"/>
                <a:sym typeface="Robot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oboto"/>
                <a:ea typeface="Roboto"/>
                <a:cs typeface="Roboto"/>
                <a:sym typeface="Roboto"/>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oboto"/>
                <a:ea typeface="Roboto"/>
                <a:cs typeface="Roboto"/>
                <a:sym typeface="Roboto"/>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oboto"/>
                <a:ea typeface="Roboto"/>
                <a:cs typeface="Roboto"/>
                <a:sym typeface="Roboto"/>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oboto"/>
                <a:ea typeface="Roboto"/>
                <a:cs typeface="Roboto"/>
                <a:sym typeface="Roboto"/>
              </a:defRPr>
            </a:lvl9pPr>
          </a:lstStyle>
          <a:p>
            <a:endParaRPr/>
          </a:p>
        </p:txBody>
      </p:sp>
      <p:sp>
        <p:nvSpPr>
          <p:cNvPr id="10" name="Google Shape;10;p8"/>
          <p:cNvSpPr txBox="1">
            <a:spLocks noGrp="1"/>
          </p:cNvSpPr>
          <p:nvPr>
            <p:ph type="sldNum" idx="12"/>
          </p:nvPr>
        </p:nvSpPr>
        <p:spPr>
          <a:xfrm>
            <a:off x="8610600" y="632460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900" b="0" i="0" u="none" strike="noStrike" cap="none">
                <a:solidFill>
                  <a:schemeClr val="lt1"/>
                </a:solidFill>
                <a:latin typeface="Roboto"/>
                <a:ea typeface="Roboto"/>
                <a:cs typeface="Roboto"/>
                <a:sym typeface="Roboto"/>
              </a:defRPr>
            </a:lvl1pPr>
            <a:lvl2pPr marL="0" marR="0" lvl="1" indent="0" algn="r" rtl="0">
              <a:spcBef>
                <a:spcPts val="0"/>
              </a:spcBef>
              <a:buNone/>
              <a:defRPr sz="900" b="0" i="0" u="none" strike="noStrike" cap="none">
                <a:solidFill>
                  <a:schemeClr val="lt1"/>
                </a:solidFill>
                <a:latin typeface="Roboto"/>
                <a:ea typeface="Roboto"/>
                <a:cs typeface="Roboto"/>
                <a:sym typeface="Roboto"/>
              </a:defRPr>
            </a:lvl2pPr>
            <a:lvl3pPr marL="0" marR="0" lvl="2" indent="0" algn="r" rtl="0">
              <a:spcBef>
                <a:spcPts val="0"/>
              </a:spcBef>
              <a:buNone/>
              <a:defRPr sz="900" b="0" i="0" u="none" strike="noStrike" cap="none">
                <a:solidFill>
                  <a:schemeClr val="lt1"/>
                </a:solidFill>
                <a:latin typeface="Roboto"/>
                <a:ea typeface="Roboto"/>
                <a:cs typeface="Roboto"/>
                <a:sym typeface="Roboto"/>
              </a:defRPr>
            </a:lvl3pPr>
            <a:lvl4pPr marL="0" marR="0" lvl="3" indent="0" algn="r" rtl="0">
              <a:spcBef>
                <a:spcPts val="0"/>
              </a:spcBef>
              <a:buNone/>
              <a:defRPr sz="900" b="0" i="0" u="none" strike="noStrike" cap="none">
                <a:solidFill>
                  <a:schemeClr val="lt1"/>
                </a:solidFill>
                <a:latin typeface="Roboto"/>
                <a:ea typeface="Roboto"/>
                <a:cs typeface="Roboto"/>
                <a:sym typeface="Roboto"/>
              </a:defRPr>
            </a:lvl4pPr>
            <a:lvl5pPr marL="0" marR="0" lvl="4" indent="0" algn="r" rtl="0">
              <a:spcBef>
                <a:spcPts val="0"/>
              </a:spcBef>
              <a:buNone/>
              <a:defRPr sz="900" b="0" i="0" u="none" strike="noStrike" cap="none">
                <a:solidFill>
                  <a:schemeClr val="lt1"/>
                </a:solidFill>
                <a:latin typeface="Roboto"/>
                <a:ea typeface="Roboto"/>
                <a:cs typeface="Roboto"/>
                <a:sym typeface="Roboto"/>
              </a:defRPr>
            </a:lvl5pPr>
            <a:lvl6pPr marL="0" marR="0" lvl="5" indent="0" algn="r" rtl="0">
              <a:spcBef>
                <a:spcPts val="0"/>
              </a:spcBef>
              <a:buNone/>
              <a:defRPr sz="900" b="0" i="0" u="none" strike="noStrike" cap="none">
                <a:solidFill>
                  <a:schemeClr val="lt1"/>
                </a:solidFill>
                <a:latin typeface="Roboto"/>
                <a:ea typeface="Roboto"/>
                <a:cs typeface="Roboto"/>
                <a:sym typeface="Roboto"/>
              </a:defRPr>
            </a:lvl6pPr>
            <a:lvl7pPr marL="0" marR="0" lvl="6" indent="0" algn="r" rtl="0">
              <a:spcBef>
                <a:spcPts val="0"/>
              </a:spcBef>
              <a:buNone/>
              <a:defRPr sz="900" b="0" i="0" u="none" strike="noStrike" cap="none">
                <a:solidFill>
                  <a:schemeClr val="lt1"/>
                </a:solidFill>
                <a:latin typeface="Roboto"/>
                <a:ea typeface="Roboto"/>
                <a:cs typeface="Roboto"/>
                <a:sym typeface="Roboto"/>
              </a:defRPr>
            </a:lvl7pPr>
            <a:lvl8pPr marL="0" marR="0" lvl="7" indent="0" algn="r" rtl="0">
              <a:spcBef>
                <a:spcPts val="0"/>
              </a:spcBef>
              <a:buNone/>
              <a:defRPr sz="900" b="0" i="0" u="none" strike="noStrike" cap="none">
                <a:solidFill>
                  <a:schemeClr val="lt1"/>
                </a:solidFill>
                <a:latin typeface="Roboto"/>
                <a:ea typeface="Roboto"/>
                <a:cs typeface="Roboto"/>
                <a:sym typeface="Roboto"/>
              </a:defRPr>
            </a:lvl8pPr>
            <a:lvl9pPr marL="0" marR="0" lvl="8" indent="0" algn="r" rtl="0">
              <a:spcBef>
                <a:spcPts val="0"/>
              </a:spcBef>
              <a:buNone/>
              <a:defRPr sz="9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tr-TR"/>
              <a:t>‹#›</a:t>
            </a:fld>
            <a:endParaRPr/>
          </a:p>
        </p:txBody>
      </p:sp>
      <p:pic>
        <p:nvPicPr>
          <p:cNvPr id="11" name="Google Shape;11;p8"/>
          <p:cNvPicPr preferRelativeResize="0"/>
          <p:nvPr/>
        </p:nvPicPr>
        <p:blipFill rotWithShape="1">
          <a:blip r:embed="rId11">
            <a:alphaModFix/>
          </a:blip>
          <a:srcRect/>
          <a:stretch/>
        </p:blipFill>
        <p:spPr>
          <a:xfrm>
            <a:off x="838200" y="186072"/>
            <a:ext cx="716842" cy="720000"/>
          </a:xfrm>
          <a:prstGeom prst="rect">
            <a:avLst/>
          </a:prstGeom>
          <a:noFill/>
          <a:ln>
            <a:noFill/>
          </a:ln>
        </p:spPr>
      </p:pic>
      <p:pic>
        <p:nvPicPr>
          <p:cNvPr id="12" name="Google Shape;12;p8" descr="A black background with white text&#10;&#10;Description automatically generated"/>
          <p:cNvPicPr preferRelativeResize="0"/>
          <p:nvPr/>
        </p:nvPicPr>
        <p:blipFill rotWithShape="1">
          <a:blip r:embed="rId12">
            <a:alphaModFix/>
          </a:blip>
          <a:srcRect/>
          <a:stretch/>
        </p:blipFill>
        <p:spPr>
          <a:xfrm>
            <a:off x="803696" y="6243107"/>
            <a:ext cx="2212676" cy="493676"/>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ordemdospsicologos.pt/ficheiros/documentos/comorecuperaremocionalmentesituacoesincendio.pdf"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hyperlink" Target="https://doi.org/10.1037/0022-3514.86.2.320" TargetMode="Externa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71"/>
        <p:cNvGrpSpPr/>
        <p:nvPr/>
      </p:nvGrpSpPr>
      <p:grpSpPr>
        <a:xfrm>
          <a:off x="0" y="0"/>
          <a:ext cx="0" cy="0"/>
          <a:chOff x="0" y="0"/>
          <a:chExt cx="0" cy="0"/>
        </a:xfrm>
      </p:grpSpPr>
      <p:sp>
        <p:nvSpPr>
          <p:cNvPr id="72" name="Google Shape;72;p1"/>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ctr" anchorCtr="0">
            <a:normAutofit/>
          </a:bodyPr>
          <a:lstStyle/>
          <a:p>
            <a:pPr lvl="0"/>
            <a:r>
              <a:rPr lang="tr-TR" dirty="0" smtClean="0"/>
              <a:t>Olumlu </a:t>
            </a:r>
            <a:r>
              <a:rPr lang="tr-TR" dirty="0"/>
              <a:t>Duygular Dayanıklılığı Güçlendirir</a:t>
            </a:r>
            <a:endParaRPr dirty="0"/>
          </a:p>
        </p:txBody>
      </p:sp>
      <p:sp>
        <p:nvSpPr>
          <p:cNvPr id="73" name="Google Shape;73;p1"/>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p>
            <a:pPr marL="0" lvl="0" indent="0">
              <a:spcBef>
                <a:spcPts val="0"/>
              </a:spcBef>
            </a:pPr>
            <a:r>
              <a:rPr lang="tr-TR" dirty="0"/>
              <a:t>Baskı Altında Olumlu Duyguları Kullanmak</a:t>
            </a:r>
            <a:endParaRP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Google Shape;108;p6"/>
          <p:cNvSpPr txBox="1">
            <a:spLocks noGrp="1"/>
          </p:cNvSpPr>
          <p:nvPr>
            <p:ph type="body" idx="1"/>
          </p:nvPr>
        </p:nvSpPr>
        <p:spPr>
          <a:xfrm>
            <a:off x="831850" y="1965961"/>
            <a:ext cx="8498963" cy="3565905"/>
          </a:xfrm>
          <a:prstGeom prst="rect">
            <a:avLst/>
          </a:prstGeom>
          <a:noFill/>
          <a:ln>
            <a:noFill/>
          </a:ln>
        </p:spPr>
        <p:txBody>
          <a:bodyPr spcFirstLastPara="1" wrap="square" lIns="91425" tIns="45700" rIns="91425" bIns="45700" anchor="t" anchorCtr="0">
            <a:noAutofit/>
          </a:bodyPr>
          <a:lstStyle/>
          <a:p>
            <a:pPr marL="0" lvl="0" indent="0" algn="just" rtl="0">
              <a:lnSpc>
                <a:spcPct val="110000"/>
              </a:lnSpc>
              <a:spcBef>
                <a:spcPts val="0"/>
              </a:spcBef>
              <a:spcAft>
                <a:spcPts val="0"/>
              </a:spcAft>
              <a:buSzPts val="1700"/>
              <a:buNone/>
            </a:pPr>
            <a:r>
              <a:rPr lang="tr-TR" sz="1800" b="1" dirty="0" smtClean="0">
                <a:solidFill>
                  <a:schemeClr val="tx1"/>
                </a:solidFill>
              </a:rPr>
              <a:t>Bu kaynaklardan uyarlanmıştır:</a:t>
            </a:r>
            <a:endParaRPr sz="1800" b="1" dirty="0">
              <a:solidFill>
                <a:schemeClr val="tx1"/>
              </a:solidFill>
            </a:endParaRPr>
          </a:p>
          <a:p>
            <a:pPr marL="0" lvl="0" indent="0" algn="just" rtl="0">
              <a:lnSpc>
                <a:spcPct val="110000"/>
              </a:lnSpc>
              <a:spcBef>
                <a:spcPts val="1000"/>
              </a:spcBef>
              <a:spcAft>
                <a:spcPts val="0"/>
              </a:spcAft>
              <a:buSzPts val="1800"/>
              <a:buNone/>
            </a:pPr>
            <a:endParaRPr lang="tr-TR" sz="1800" dirty="0">
              <a:hlinkClick r:id="rId3"/>
            </a:endParaRPr>
          </a:p>
          <a:p>
            <a:pPr marL="285750" indent="-285750" algn="just">
              <a:buSzPts val="1800"/>
              <a:buFont typeface="Arial" panose="020B0604020202020204" pitchFamily="34" charset="0"/>
              <a:buChar char="•"/>
            </a:pPr>
            <a:r>
              <a:rPr lang="el-GR" sz="1800" dirty="0"/>
              <a:t>Tugade, M. M., &amp; Fredrickson, B. L. (2004). Resilient individuals use positive emotions to bounce back from negative emotional experiences. Journal of Personality and Social Psychology, 86(2), 320–333</a:t>
            </a:r>
            <a:r>
              <a:rPr lang="el-GR" sz="1800" dirty="0" smtClean="0"/>
              <a:t>.</a:t>
            </a:r>
            <a:endParaRPr lang="tr-TR" sz="1800" dirty="0" smtClean="0"/>
          </a:p>
          <a:p>
            <a:pPr marL="0" indent="0" algn="just">
              <a:buSzPts val="1800"/>
            </a:pPr>
            <a:r>
              <a:rPr lang="el-GR" sz="1800" dirty="0" smtClean="0"/>
              <a:t> </a:t>
            </a:r>
            <a:r>
              <a:rPr lang="el-GR" u="sng" dirty="0">
                <a:hlinkClick r:id="rId4"/>
              </a:rPr>
              <a:t>https://doi.org/10.1037/0022-3514.86.2.320</a:t>
            </a:r>
            <a:endParaRPr lang="tr-TR" dirty="0"/>
          </a:p>
          <a:p>
            <a:pPr marL="0" lvl="0" indent="0" algn="l" rtl="0">
              <a:lnSpc>
                <a:spcPct val="110000"/>
              </a:lnSpc>
              <a:spcBef>
                <a:spcPts val="1000"/>
              </a:spcBef>
              <a:spcAft>
                <a:spcPts val="0"/>
              </a:spcAft>
              <a:buSzPts val="1800"/>
              <a:buNone/>
            </a:pPr>
            <a:r>
              <a:rPr lang="tr-TR" sz="1800" dirty="0" smtClean="0">
                <a:hlinkClick r:id="rId3"/>
              </a:rPr>
              <a:t>ps</a:t>
            </a:r>
            <a:r>
              <a:rPr lang="tr-TR" sz="1800" dirty="0">
                <a:hlinkClick r:id="rId3"/>
              </a:rPr>
              <a:t>://www.ordemdospsicologos.pt/ficheiros/documentos/comorecuperaremocionalm</a:t>
            </a:r>
            <a:r>
              <a:rPr lang="tr-TR" sz="1700" u="sng" dirty="0" smtClean="0">
                <a:solidFill>
                  <a:schemeClr val="hlink"/>
                </a:solidFill>
                <a:hlinkClick r:id="rId3"/>
              </a:rPr>
              <a:t>entesituacoesincendio.pdf</a:t>
            </a:r>
            <a:endParaRPr sz="17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12"/>
        <p:cNvGrpSpPr/>
        <p:nvPr/>
      </p:nvGrpSpPr>
      <p:grpSpPr>
        <a:xfrm>
          <a:off x="0" y="0"/>
          <a:ext cx="0" cy="0"/>
          <a:chOff x="0" y="0"/>
          <a:chExt cx="0" cy="0"/>
        </a:xfrm>
      </p:grpSpPr>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3"/>
          <p:cNvSpPr txBox="1">
            <a:spLocks noGrp="1"/>
          </p:cNvSpPr>
          <p:nvPr>
            <p:ph type="title"/>
          </p:nvPr>
        </p:nvSpPr>
        <p:spPr>
          <a:xfrm>
            <a:off x="831850" y="963156"/>
            <a:ext cx="10515600" cy="1408366"/>
          </a:xfrm>
          <a:prstGeom prst="rect">
            <a:avLst/>
          </a:prstGeom>
          <a:noFill/>
          <a:ln>
            <a:noFill/>
          </a:ln>
        </p:spPr>
        <p:txBody>
          <a:bodyPr spcFirstLastPara="1" wrap="square" lIns="91425" tIns="45700" rIns="91425" bIns="45700" anchor="ctr" anchorCtr="0">
            <a:normAutofit/>
          </a:bodyPr>
          <a:lstStyle/>
          <a:p>
            <a:pPr lvl="0"/>
            <a:r>
              <a:rPr lang="tr-TR" sz="4000" dirty="0" smtClean="0">
                <a:solidFill>
                  <a:schemeClr val="tx1"/>
                </a:solidFill>
              </a:rPr>
              <a:t>Bu Neden Önemli?</a:t>
            </a:r>
            <a:endParaRPr sz="4000" dirty="0">
              <a:solidFill>
                <a:schemeClr val="tx1"/>
              </a:solidFill>
            </a:endParaRPr>
          </a:p>
        </p:txBody>
      </p:sp>
      <p:sp>
        <p:nvSpPr>
          <p:cNvPr id="85" name="Google Shape;85;p3"/>
          <p:cNvSpPr txBox="1">
            <a:spLocks noGrp="1"/>
          </p:cNvSpPr>
          <p:nvPr>
            <p:ph type="body" idx="1"/>
          </p:nvPr>
        </p:nvSpPr>
        <p:spPr>
          <a:xfrm>
            <a:off x="831850" y="2267229"/>
            <a:ext cx="8646447" cy="3565905"/>
          </a:xfrm>
          <a:prstGeom prst="rect">
            <a:avLst/>
          </a:prstGeom>
          <a:noFill/>
          <a:ln>
            <a:noFill/>
          </a:ln>
        </p:spPr>
        <p:txBody>
          <a:bodyPr spcFirstLastPara="1" wrap="square" lIns="91425" tIns="45700" rIns="91425" bIns="45700" anchor="t" anchorCtr="0">
            <a:normAutofit/>
          </a:bodyPr>
          <a:lstStyle/>
          <a:p>
            <a:pPr marL="342900" lvl="0" indent="-342900">
              <a:spcBef>
                <a:spcPts val="0"/>
              </a:spcBef>
              <a:buFont typeface="Arial" panose="020B0604020202020204" pitchFamily="34" charset="0"/>
              <a:buChar char="•"/>
            </a:pPr>
            <a:r>
              <a:rPr lang="en-US" dirty="0" err="1"/>
              <a:t>Kriz</a:t>
            </a:r>
            <a:r>
              <a:rPr lang="en-US" dirty="0"/>
              <a:t> </a:t>
            </a:r>
            <a:r>
              <a:rPr lang="en-US" dirty="0" err="1"/>
              <a:t>durumlarında</a:t>
            </a:r>
            <a:r>
              <a:rPr lang="en-US" dirty="0"/>
              <a:t> </a:t>
            </a:r>
            <a:r>
              <a:rPr lang="en-US" dirty="0" err="1"/>
              <a:t>stres</a:t>
            </a:r>
            <a:r>
              <a:rPr lang="en-US" dirty="0"/>
              <a:t> </a:t>
            </a:r>
            <a:r>
              <a:rPr lang="en-US" dirty="0" err="1"/>
              <a:t>dikkati</a:t>
            </a:r>
            <a:r>
              <a:rPr lang="en-US" dirty="0"/>
              <a:t> </a:t>
            </a:r>
            <a:r>
              <a:rPr lang="en-US" dirty="0" err="1"/>
              <a:t>daraltır</a:t>
            </a:r>
            <a:r>
              <a:rPr lang="en-US" dirty="0"/>
              <a:t> </a:t>
            </a:r>
            <a:r>
              <a:rPr lang="en-US" dirty="0" err="1"/>
              <a:t>ve</a:t>
            </a:r>
            <a:r>
              <a:rPr lang="en-US" dirty="0"/>
              <a:t> </a:t>
            </a:r>
            <a:r>
              <a:rPr lang="en-US" dirty="0" err="1"/>
              <a:t>zihinsel</a:t>
            </a:r>
            <a:r>
              <a:rPr lang="en-US" dirty="0"/>
              <a:t> </a:t>
            </a:r>
            <a:r>
              <a:rPr lang="en-US" dirty="0" err="1"/>
              <a:t>enerjiyi</a:t>
            </a:r>
            <a:r>
              <a:rPr lang="en-US" dirty="0"/>
              <a:t> </a:t>
            </a:r>
            <a:r>
              <a:rPr lang="en-US" dirty="0" err="1"/>
              <a:t>tüketir</a:t>
            </a:r>
            <a:r>
              <a:rPr lang="en-US" dirty="0" smtClean="0"/>
              <a:t>.</a:t>
            </a:r>
            <a:endParaRPr lang="tr-TR" dirty="0" smtClean="0"/>
          </a:p>
          <a:p>
            <a:pPr marL="342900" lvl="0" indent="-342900">
              <a:spcBef>
                <a:spcPts val="0"/>
              </a:spcBef>
              <a:buFont typeface="Arial" panose="020B0604020202020204" pitchFamily="34" charset="0"/>
              <a:buChar char="•"/>
            </a:pPr>
            <a:r>
              <a:rPr lang="en-US" dirty="0" err="1" smtClean="0"/>
              <a:t>Olumlu</a:t>
            </a:r>
            <a:r>
              <a:rPr lang="en-US" dirty="0" smtClean="0"/>
              <a:t> </a:t>
            </a:r>
            <a:r>
              <a:rPr lang="en-US" dirty="0" err="1"/>
              <a:t>duygular</a:t>
            </a:r>
            <a:r>
              <a:rPr lang="en-US" dirty="0"/>
              <a:t> </a:t>
            </a:r>
            <a:r>
              <a:rPr lang="en-US" dirty="0" err="1"/>
              <a:t>ise</a:t>
            </a:r>
            <a:r>
              <a:rPr lang="en-US" dirty="0"/>
              <a:t> </a:t>
            </a:r>
            <a:r>
              <a:rPr lang="en-US" dirty="0" err="1"/>
              <a:t>müdahale</a:t>
            </a:r>
            <a:r>
              <a:rPr lang="en-US" dirty="0"/>
              <a:t> </a:t>
            </a:r>
            <a:r>
              <a:rPr lang="en-US" dirty="0" err="1"/>
              <a:t>görevlilerinin</a:t>
            </a:r>
            <a:r>
              <a:rPr lang="en-US" dirty="0"/>
              <a:t> </a:t>
            </a:r>
            <a:r>
              <a:rPr lang="en-US" dirty="0" err="1"/>
              <a:t>daha</a:t>
            </a:r>
            <a:r>
              <a:rPr lang="en-US" dirty="0"/>
              <a:t> </a:t>
            </a:r>
            <a:r>
              <a:rPr lang="en-US" dirty="0" err="1"/>
              <a:t>hızlı</a:t>
            </a:r>
            <a:r>
              <a:rPr lang="en-US" dirty="0"/>
              <a:t> </a:t>
            </a:r>
            <a:r>
              <a:rPr lang="en-US" dirty="0" err="1"/>
              <a:t>toparlanmasına</a:t>
            </a:r>
            <a:r>
              <a:rPr lang="en-US" dirty="0"/>
              <a:t>, </a:t>
            </a:r>
            <a:r>
              <a:rPr lang="en-US" dirty="0" err="1"/>
              <a:t>daha</a:t>
            </a:r>
            <a:r>
              <a:rPr lang="en-US" dirty="0"/>
              <a:t> </a:t>
            </a:r>
            <a:r>
              <a:rPr lang="en-US" dirty="0" err="1"/>
              <a:t>esnek</a:t>
            </a:r>
            <a:r>
              <a:rPr lang="en-US" dirty="0"/>
              <a:t> </a:t>
            </a:r>
            <a:r>
              <a:rPr lang="en-US" dirty="0" err="1"/>
              <a:t>düşünmesine</a:t>
            </a:r>
            <a:r>
              <a:rPr lang="en-US" dirty="0"/>
              <a:t> </a:t>
            </a:r>
            <a:r>
              <a:rPr lang="en-US" dirty="0" err="1"/>
              <a:t>ve</a:t>
            </a:r>
            <a:r>
              <a:rPr lang="en-US" dirty="0"/>
              <a:t> </a:t>
            </a:r>
            <a:r>
              <a:rPr lang="en-US" dirty="0" err="1"/>
              <a:t>performanslarını</a:t>
            </a:r>
            <a:r>
              <a:rPr lang="en-US" dirty="0"/>
              <a:t> </a:t>
            </a:r>
            <a:r>
              <a:rPr lang="en-US" dirty="0" err="1"/>
              <a:t>sürdürmesine</a:t>
            </a:r>
            <a:r>
              <a:rPr lang="en-US" dirty="0"/>
              <a:t> </a:t>
            </a:r>
            <a:r>
              <a:rPr lang="en-US" dirty="0" err="1"/>
              <a:t>yardımcı</a:t>
            </a:r>
            <a:r>
              <a:rPr lang="en-US" dirty="0"/>
              <a:t> </a:t>
            </a:r>
            <a:r>
              <a:rPr lang="en-US" dirty="0" err="1"/>
              <a:t>olur</a:t>
            </a:r>
            <a:r>
              <a:rPr lang="en-US" dirty="0"/>
              <a:t>.</a:t>
            </a:r>
            <a:endParaRPr lang="en-US" dirty="0"/>
          </a:p>
        </p:txBody>
      </p:sp>
    </p:spTree>
    <p:extLst>
      <p:ext uri="{BB962C8B-B14F-4D97-AF65-F5344CB8AC3E}">
        <p14:creationId xmlns:p14="http://schemas.microsoft.com/office/powerpoint/2010/main" val="8470161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3"/>
          <p:cNvSpPr txBox="1">
            <a:spLocks noGrp="1"/>
          </p:cNvSpPr>
          <p:nvPr>
            <p:ph type="title"/>
          </p:nvPr>
        </p:nvSpPr>
        <p:spPr>
          <a:xfrm>
            <a:off x="831850" y="963156"/>
            <a:ext cx="10515600" cy="1408366"/>
          </a:xfrm>
          <a:prstGeom prst="rect">
            <a:avLst/>
          </a:prstGeom>
          <a:noFill/>
          <a:ln>
            <a:noFill/>
          </a:ln>
        </p:spPr>
        <p:txBody>
          <a:bodyPr spcFirstLastPara="1" wrap="square" lIns="91425" tIns="45700" rIns="91425" bIns="45700" anchor="ctr" anchorCtr="0">
            <a:normAutofit/>
          </a:bodyPr>
          <a:lstStyle/>
          <a:p>
            <a:pPr lvl="0"/>
            <a:r>
              <a:rPr lang="tr-TR" dirty="0" smtClean="0">
                <a:solidFill>
                  <a:schemeClr val="tx1"/>
                </a:solidFill>
              </a:rPr>
              <a:t>Temel </a:t>
            </a:r>
            <a:r>
              <a:rPr lang="tr-TR" dirty="0" err="1" smtClean="0">
                <a:solidFill>
                  <a:schemeClr val="tx1"/>
                </a:solidFill>
              </a:rPr>
              <a:t>İçgörü</a:t>
            </a:r>
            <a:endParaRPr dirty="0">
              <a:solidFill>
                <a:schemeClr val="tx1"/>
              </a:solidFill>
            </a:endParaRPr>
          </a:p>
        </p:txBody>
      </p:sp>
      <p:sp>
        <p:nvSpPr>
          <p:cNvPr id="85" name="Google Shape;85;p3"/>
          <p:cNvSpPr txBox="1">
            <a:spLocks noGrp="1"/>
          </p:cNvSpPr>
          <p:nvPr>
            <p:ph type="body" idx="1"/>
          </p:nvPr>
        </p:nvSpPr>
        <p:spPr>
          <a:xfrm>
            <a:off x="831850" y="2513035"/>
            <a:ext cx="8646447" cy="3565905"/>
          </a:xfrm>
          <a:prstGeom prst="rect">
            <a:avLst/>
          </a:prstGeom>
          <a:noFill/>
          <a:ln>
            <a:noFill/>
          </a:ln>
        </p:spPr>
        <p:txBody>
          <a:bodyPr spcFirstLastPara="1" wrap="square" lIns="91425" tIns="45700" rIns="91425" bIns="45700" anchor="t" anchorCtr="0">
            <a:normAutofit/>
          </a:bodyPr>
          <a:lstStyle/>
          <a:p>
            <a:pPr marL="342900" lvl="0" indent="-342900">
              <a:spcBef>
                <a:spcPts val="0"/>
              </a:spcBef>
              <a:buFont typeface="Arial" panose="020B0604020202020204" pitchFamily="34" charset="0"/>
              <a:buChar char="•"/>
            </a:pPr>
            <a:r>
              <a:rPr lang="en-US" dirty="0" err="1"/>
              <a:t>Olumlu</a:t>
            </a:r>
            <a:r>
              <a:rPr lang="en-US" dirty="0"/>
              <a:t> </a:t>
            </a:r>
            <a:r>
              <a:rPr lang="en-US" dirty="0" err="1"/>
              <a:t>duygular</a:t>
            </a:r>
            <a:r>
              <a:rPr lang="en-US" dirty="0"/>
              <a:t> </a:t>
            </a:r>
            <a:r>
              <a:rPr lang="en-US" dirty="0" err="1"/>
              <a:t>bir</a:t>
            </a:r>
            <a:r>
              <a:rPr lang="en-US" dirty="0"/>
              <a:t> </a:t>
            </a:r>
            <a:r>
              <a:rPr lang="en-US" dirty="0" err="1"/>
              <a:t>zayıflık</a:t>
            </a:r>
            <a:r>
              <a:rPr lang="en-US" dirty="0"/>
              <a:t> </a:t>
            </a:r>
            <a:r>
              <a:rPr lang="en-US" dirty="0" err="1"/>
              <a:t>değildir</a:t>
            </a:r>
            <a:r>
              <a:rPr lang="en-US" dirty="0" smtClean="0"/>
              <a:t>.</a:t>
            </a:r>
            <a:endParaRPr lang="tr-TR" dirty="0" smtClean="0"/>
          </a:p>
          <a:p>
            <a:pPr marL="342900" lvl="0" indent="-342900">
              <a:spcBef>
                <a:spcPts val="0"/>
              </a:spcBef>
              <a:buFont typeface="Arial" panose="020B0604020202020204" pitchFamily="34" charset="0"/>
              <a:buChar char="•"/>
            </a:pPr>
            <a:r>
              <a:rPr lang="en-US" dirty="0" err="1" smtClean="0"/>
              <a:t>Bunlar</a:t>
            </a:r>
            <a:r>
              <a:rPr lang="en-US" dirty="0"/>
              <a:t>; </a:t>
            </a:r>
            <a:r>
              <a:rPr lang="en-US" dirty="0" err="1"/>
              <a:t>başa</a:t>
            </a:r>
            <a:r>
              <a:rPr lang="en-US" dirty="0"/>
              <a:t> </a:t>
            </a:r>
            <a:r>
              <a:rPr lang="en-US" dirty="0" err="1"/>
              <a:t>çıkma</a:t>
            </a:r>
            <a:r>
              <a:rPr lang="en-US" dirty="0"/>
              <a:t> </a:t>
            </a:r>
            <a:r>
              <a:rPr lang="en-US" dirty="0" err="1"/>
              <a:t>becerilerini</a:t>
            </a:r>
            <a:r>
              <a:rPr lang="en-US" dirty="0"/>
              <a:t>, problem </a:t>
            </a:r>
            <a:r>
              <a:rPr lang="en-US" dirty="0" err="1"/>
              <a:t>çözmeyi</a:t>
            </a:r>
            <a:r>
              <a:rPr lang="en-US" dirty="0"/>
              <a:t> </a:t>
            </a:r>
            <a:r>
              <a:rPr lang="en-US" dirty="0" err="1"/>
              <a:t>ve</a:t>
            </a:r>
            <a:r>
              <a:rPr lang="en-US" dirty="0"/>
              <a:t> </a:t>
            </a:r>
            <a:r>
              <a:rPr lang="en-US" dirty="0" err="1"/>
              <a:t>ekip</a:t>
            </a:r>
            <a:r>
              <a:rPr lang="en-US" dirty="0"/>
              <a:t> </a:t>
            </a:r>
            <a:r>
              <a:rPr lang="en-US" dirty="0" err="1"/>
              <a:t>çalışmasını</a:t>
            </a:r>
            <a:r>
              <a:rPr lang="en-US" dirty="0"/>
              <a:t> </a:t>
            </a:r>
            <a:r>
              <a:rPr lang="en-US" dirty="0" err="1"/>
              <a:t>güçlendiren</a:t>
            </a:r>
            <a:r>
              <a:rPr lang="en-US" dirty="0"/>
              <a:t> </a:t>
            </a:r>
            <a:r>
              <a:rPr lang="en-US" dirty="0" err="1"/>
              <a:t>işlevsel</a:t>
            </a:r>
            <a:r>
              <a:rPr lang="en-US" dirty="0"/>
              <a:t> </a:t>
            </a:r>
            <a:r>
              <a:rPr lang="en-US" dirty="0" err="1"/>
              <a:t>araçlardır</a:t>
            </a:r>
            <a:r>
              <a:rPr lang="en-US" dirty="0"/>
              <a:t>.</a:t>
            </a:r>
            <a:endParaRPr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3"/>
          <p:cNvSpPr txBox="1">
            <a:spLocks noGrp="1"/>
          </p:cNvSpPr>
          <p:nvPr>
            <p:ph type="title"/>
          </p:nvPr>
        </p:nvSpPr>
        <p:spPr>
          <a:xfrm>
            <a:off x="831850" y="963156"/>
            <a:ext cx="10515600" cy="1408366"/>
          </a:xfrm>
          <a:prstGeom prst="rect">
            <a:avLst/>
          </a:prstGeom>
          <a:noFill/>
          <a:ln>
            <a:noFill/>
          </a:ln>
        </p:spPr>
        <p:txBody>
          <a:bodyPr spcFirstLastPara="1" wrap="square" lIns="91425" tIns="45700" rIns="91425" bIns="45700" anchor="ctr" anchorCtr="0">
            <a:normAutofit/>
          </a:bodyPr>
          <a:lstStyle/>
          <a:p>
            <a:pPr lvl="0"/>
            <a:r>
              <a:rPr lang="tr-TR" sz="4000" dirty="0" smtClean="0">
                <a:solidFill>
                  <a:schemeClr val="tx1"/>
                </a:solidFill>
              </a:rPr>
              <a:t>Olumlu </a:t>
            </a:r>
            <a:r>
              <a:rPr lang="tr-TR" sz="4000" dirty="0">
                <a:solidFill>
                  <a:schemeClr val="tx1"/>
                </a:solidFill>
              </a:rPr>
              <a:t>Duygular Ne Sağlar</a:t>
            </a:r>
            <a:endParaRPr sz="4000" dirty="0">
              <a:solidFill>
                <a:schemeClr val="tx1"/>
              </a:solidFill>
            </a:endParaRPr>
          </a:p>
        </p:txBody>
      </p:sp>
      <p:sp>
        <p:nvSpPr>
          <p:cNvPr id="85" name="Google Shape;85;p3"/>
          <p:cNvSpPr txBox="1">
            <a:spLocks noGrp="1"/>
          </p:cNvSpPr>
          <p:nvPr>
            <p:ph type="body" idx="1"/>
          </p:nvPr>
        </p:nvSpPr>
        <p:spPr>
          <a:xfrm>
            <a:off x="595876" y="2149242"/>
            <a:ext cx="8646447" cy="3565905"/>
          </a:xfrm>
          <a:prstGeom prst="rect">
            <a:avLst/>
          </a:prstGeom>
          <a:noFill/>
          <a:ln>
            <a:noFill/>
          </a:ln>
        </p:spPr>
        <p:txBody>
          <a:bodyPr spcFirstLastPara="1" wrap="square" lIns="91425" tIns="45700" rIns="91425" bIns="45700" anchor="t" anchorCtr="0">
            <a:normAutofit lnSpcReduction="10000"/>
          </a:bodyPr>
          <a:lstStyle/>
          <a:p>
            <a:r>
              <a:rPr lang="tr-TR" dirty="0"/>
              <a:t>Şükran, umut ve ilgi gibi olumlu duygular</a:t>
            </a:r>
            <a:r>
              <a:rPr lang="tr-TR" dirty="0" smtClean="0"/>
              <a:t>:</a:t>
            </a:r>
          </a:p>
          <a:p>
            <a:pPr marL="571500" indent="-342900">
              <a:buFont typeface="Arial" panose="020B0604020202020204" pitchFamily="34" charset="0"/>
              <a:buChar char="•"/>
            </a:pPr>
            <a:r>
              <a:rPr lang="tr-TR" dirty="0" smtClean="0"/>
              <a:t>Dikkati </a:t>
            </a:r>
            <a:r>
              <a:rPr lang="tr-TR" dirty="0"/>
              <a:t>ve düşünmeyi </a:t>
            </a:r>
            <a:r>
              <a:rPr lang="tr-TR" dirty="0" smtClean="0"/>
              <a:t>genişletir,</a:t>
            </a:r>
          </a:p>
          <a:p>
            <a:pPr marL="571500" indent="-342900">
              <a:buFont typeface="Arial" panose="020B0604020202020204" pitchFamily="34" charset="0"/>
              <a:buChar char="•"/>
            </a:pPr>
            <a:r>
              <a:rPr lang="tr-TR" dirty="0"/>
              <a:t>F</a:t>
            </a:r>
            <a:r>
              <a:rPr lang="tr-TR" dirty="0" smtClean="0"/>
              <a:t>izyolojik </a:t>
            </a:r>
            <a:r>
              <a:rPr lang="tr-TR" dirty="0"/>
              <a:t>stresi </a:t>
            </a:r>
            <a:r>
              <a:rPr lang="tr-TR" dirty="0" smtClean="0"/>
              <a:t>azaltır,</a:t>
            </a:r>
          </a:p>
          <a:p>
            <a:pPr marL="571500" indent="-342900">
              <a:buFont typeface="Arial" panose="020B0604020202020204" pitchFamily="34" charset="0"/>
              <a:buChar char="•"/>
            </a:pPr>
            <a:r>
              <a:rPr lang="tr-TR" dirty="0"/>
              <a:t>U</a:t>
            </a:r>
            <a:r>
              <a:rPr lang="tr-TR" dirty="0" smtClean="0"/>
              <a:t>zun </a:t>
            </a:r>
            <a:r>
              <a:rPr lang="tr-TR" dirty="0"/>
              <a:t>vadeli psikolojik ve sosyal kaynaklar oluşturur</a:t>
            </a:r>
            <a:r>
              <a:rPr lang="tr-TR" dirty="0" smtClean="0"/>
              <a:t>.</a:t>
            </a:r>
          </a:p>
          <a:p>
            <a:pPr marL="228600" indent="0"/>
            <a:endParaRPr lang="tr-TR" dirty="0" smtClean="0"/>
          </a:p>
          <a:p>
            <a:pPr marL="571500" indent="-342900">
              <a:buFont typeface="Wingdings" panose="05000000000000000000" pitchFamily="2" charset="2"/>
              <a:buChar char="q"/>
            </a:pPr>
            <a:r>
              <a:rPr lang="tr-TR" dirty="0"/>
              <a:t>Yoğun anların ardından müdahale görevlilerinin yeniden dengelenmesine yardımcı olurlar.</a:t>
            </a:r>
            <a:endParaRPr dirty="0"/>
          </a:p>
        </p:txBody>
      </p:sp>
    </p:spTree>
    <p:extLst>
      <p:ext uri="{BB962C8B-B14F-4D97-AF65-F5344CB8AC3E}">
        <p14:creationId xmlns:p14="http://schemas.microsoft.com/office/powerpoint/2010/main" val="9623259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3"/>
          <p:cNvSpPr txBox="1">
            <a:spLocks noGrp="1"/>
          </p:cNvSpPr>
          <p:nvPr>
            <p:ph type="title"/>
          </p:nvPr>
        </p:nvSpPr>
        <p:spPr>
          <a:xfrm>
            <a:off x="831850" y="963156"/>
            <a:ext cx="10515600" cy="1408366"/>
          </a:xfrm>
          <a:prstGeom prst="rect">
            <a:avLst/>
          </a:prstGeom>
          <a:noFill/>
          <a:ln>
            <a:noFill/>
          </a:ln>
        </p:spPr>
        <p:txBody>
          <a:bodyPr spcFirstLastPara="1" wrap="square" lIns="91425" tIns="45700" rIns="91425" bIns="45700" anchor="ctr" anchorCtr="0">
            <a:normAutofit/>
          </a:bodyPr>
          <a:lstStyle/>
          <a:p>
            <a:pPr lvl="0"/>
            <a:r>
              <a:rPr lang="en-US" sz="4000" dirty="0" err="1">
                <a:solidFill>
                  <a:schemeClr val="tx1"/>
                </a:solidFill>
              </a:rPr>
              <a:t>Kullanabileceğiniz</a:t>
            </a:r>
            <a:r>
              <a:rPr lang="en-US" sz="4000" dirty="0">
                <a:solidFill>
                  <a:schemeClr val="tx1"/>
                </a:solidFill>
              </a:rPr>
              <a:t> Pratik </a:t>
            </a:r>
            <a:r>
              <a:rPr lang="en-US" sz="4000" dirty="0" err="1">
                <a:solidFill>
                  <a:schemeClr val="tx1"/>
                </a:solidFill>
              </a:rPr>
              <a:t>Araçlar</a:t>
            </a:r>
            <a:endParaRPr sz="4000" dirty="0">
              <a:solidFill>
                <a:schemeClr val="tx1"/>
              </a:solidFill>
            </a:endParaRPr>
          </a:p>
        </p:txBody>
      </p:sp>
      <p:sp>
        <p:nvSpPr>
          <p:cNvPr id="85" name="Google Shape;85;p3"/>
          <p:cNvSpPr txBox="1">
            <a:spLocks noGrp="1"/>
          </p:cNvSpPr>
          <p:nvPr>
            <p:ph type="body" idx="1"/>
          </p:nvPr>
        </p:nvSpPr>
        <p:spPr>
          <a:xfrm>
            <a:off x="831850" y="2188571"/>
            <a:ext cx="9295376" cy="3887764"/>
          </a:xfrm>
          <a:prstGeom prst="rect">
            <a:avLst/>
          </a:prstGeom>
          <a:noFill/>
          <a:ln>
            <a:noFill/>
          </a:ln>
        </p:spPr>
        <p:txBody>
          <a:bodyPr spcFirstLastPara="1" wrap="square" lIns="91425" tIns="45700" rIns="91425" bIns="45700" anchor="t" anchorCtr="0">
            <a:normAutofit fontScale="85000" lnSpcReduction="10000"/>
          </a:bodyPr>
          <a:lstStyle/>
          <a:p>
            <a:r>
              <a:rPr lang="tr-TR" dirty="0"/>
              <a:t>Müdahale görevlileri dayanıklılıklarını basit uygulamalarla geliştirebilir</a:t>
            </a:r>
            <a:r>
              <a:rPr lang="tr-TR" dirty="0" smtClean="0"/>
              <a:t>:</a:t>
            </a:r>
          </a:p>
          <a:p>
            <a:pPr marL="571500" indent="-342900">
              <a:buFont typeface="Arial" panose="020B0604020202020204" pitchFamily="34" charset="0"/>
              <a:buChar char="•"/>
            </a:pPr>
            <a:r>
              <a:rPr lang="en-US" dirty="0" err="1"/>
              <a:t>Minnettarlık</a:t>
            </a:r>
            <a:r>
              <a:rPr lang="en-US" dirty="0"/>
              <a:t> </a:t>
            </a:r>
            <a:r>
              <a:rPr lang="en-US" dirty="0" err="1"/>
              <a:t>anları</a:t>
            </a:r>
            <a:r>
              <a:rPr lang="en-US" dirty="0"/>
              <a:t> – </a:t>
            </a:r>
            <a:r>
              <a:rPr lang="en-US" dirty="0" err="1"/>
              <a:t>kısa</a:t>
            </a:r>
            <a:r>
              <a:rPr lang="en-US" dirty="0"/>
              <a:t> da </a:t>
            </a:r>
            <a:r>
              <a:rPr lang="en-US" dirty="0" err="1"/>
              <a:t>olsa</a:t>
            </a:r>
            <a:r>
              <a:rPr lang="en-US" dirty="0"/>
              <a:t> </a:t>
            </a:r>
            <a:r>
              <a:rPr lang="en-US" dirty="0" err="1"/>
              <a:t>iyi</a:t>
            </a:r>
            <a:r>
              <a:rPr lang="en-US" dirty="0"/>
              <a:t> </a:t>
            </a:r>
            <a:r>
              <a:rPr lang="en-US" dirty="0" err="1"/>
              <a:t>giden</a:t>
            </a:r>
            <a:r>
              <a:rPr lang="en-US" dirty="0"/>
              <a:t> </a:t>
            </a:r>
            <a:r>
              <a:rPr lang="en-US" dirty="0" err="1"/>
              <a:t>şeyleri</a:t>
            </a:r>
            <a:r>
              <a:rPr lang="en-US" dirty="0"/>
              <a:t> </a:t>
            </a:r>
            <a:r>
              <a:rPr lang="en-US" dirty="0" err="1"/>
              <a:t>fark</a:t>
            </a:r>
            <a:r>
              <a:rPr lang="en-US" dirty="0"/>
              <a:t> </a:t>
            </a:r>
            <a:r>
              <a:rPr lang="en-US" dirty="0" err="1" smtClean="0"/>
              <a:t>etmek</a:t>
            </a:r>
            <a:endParaRPr lang="tr-TR" dirty="0" smtClean="0"/>
          </a:p>
          <a:p>
            <a:pPr marL="571500" indent="-342900">
              <a:buFont typeface="Arial" panose="020B0604020202020204" pitchFamily="34" charset="0"/>
              <a:buChar char="•"/>
            </a:pPr>
            <a:r>
              <a:rPr lang="en-US" dirty="0" err="1" smtClean="0"/>
              <a:t>Kısa</a:t>
            </a:r>
            <a:r>
              <a:rPr lang="en-US" dirty="0" smtClean="0"/>
              <a:t> </a:t>
            </a:r>
            <a:r>
              <a:rPr lang="en-US" dirty="0" err="1"/>
              <a:t>merkezlenme</a:t>
            </a:r>
            <a:r>
              <a:rPr lang="en-US" dirty="0"/>
              <a:t> </a:t>
            </a:r>
            <a:r>
              <a:rPr lang="en-US" dirty="0" err="1"/>
              <a:t>molaları</a:t>
            </a:r>
            <a:r>
              <a:rPr lang="en-US" dirty="0"/>
              <a:t> – 2–3 </a:t>
            </a:r>
            <a:r>
              <a:rPr lang="en-US" dirty="0" err="1"/>
              <a:t>dakikalık</a:t>
            </a:r>
            <a:r>
              <a:rPr lang="en-US" dirty="0"/>
              <a:t> </a:t>
            </a:r>
            <a:r>
              <a:rPr lang="en-US" dirty="0" err="1"/>
              <a:t>nefes</a:t>
            </a:r>
            <a:r>
              <a:rPr lang="en-US" dirty="0"/>
              <a:t> </a:t>
            </a:r>
            <a:r>
              <a:rPr lang="en-US" dirty="0" err="1"/>
              <a:t>ve</a:t>
            </a:r>
            <a:r>
              <a:rPr lang="en-US" dirty="0"/>
              <a:t> </a:t>
            </a:r>
            <a:r>
              <a:rPr lang="en-US" dirty="0" err="1"/>
              <a:t>farkındalık</a:t>
            </a:r>
            <a:r>
              <a:rPr lang="en-US" dirty="0"/>
              <a:t> </a:t>
            </a:r>
            <a:r>
              <a:rPr lang="en-US" dirty="0" err="1" smtClean="0"/>
              <a:t>egzersizleri</a:t>
            </a:r>
            <a:endParaRPr lang="tr-TR" dirty="0" smtClean="0"/>
          </a:p>
          <a:p>
            <a:pPr marL="571500" indent="-342900">
              <a:buFont typeface="Arial" panose="020B0604020202020204" pitchFamily="34" charset="0"/>
              <a:buChar char="•"/>
            </a:pPr>
            <a:r>
              <a:rPr lang="en-US" dirty="0" err="1" smtClean="0"/>
              <a:t>Stresi</a:t>
            </a:r>
            <a:r>
              <a:rPr lang="en-US" dirty="0" smtClean="0"/>
              <a:t> </a:t>
            </a:r>
            <a:r>
              <a:rPr lang="en-US" dirty="0" err="1"/>
              <a:t>yeniden</a:t>
            </a:r>
            <a:r>
              <a:rPr lang="en-US" dirty="0"/>
              <a:t> </a:t>
            </a:r>
            <a:r>
              <a:rPr lang="en-US" dirty="0" err="1"/>
              <a:t>çerçeveleme</a:t>
            </a:r>
            <a:r>
              <a:rPr lang="en-US" dirty="0"/>
              <a:t> – </a:t>
            </a:r>
            <a:r>
              <a:rPr lang="en-US" dirty="0" err="1"/>
              <a:t>stresi</a:t>
            </a:r>
            <a:r>
              <a:rPr lang="en-US" dirty="0"/>
              <a:t> </a:t>
            </a:r>
            <a:r>
              <a:rPr lang="en-US" dirty="0" err="1"/>
              <a:t>eylem</a:t>
            </a:r>
            <a:r>
              <a:rPr lang="en-US" dirty="0"/>
              <a:t> </a:t>
            </a:r>
            <a:r>
              <a:rPr lang="en-US" dirty="0" err="1"/>
              <a:t>için</a:t>
            </a:r>
            <a:r>
              <a:rPr lang="en-US" dirty="0"/>
              <a:t> </a:t>
            </a:r>
            <a:r>
              <a:rPr lang="en-US" dirty="0" err="1"/>
              <a:t>bir</a:t>
            </a:r>
            <a:r>
              <a:rPr lang="en-US" dirty="0"/>
              <a:t> </a:t>
            </a:r>
            <a:r>
              <a:rPr lang="en-US" dirty="0" err="1"/>
              <a:t>enerji</a:t>
            </a:r>
            <a:r>
              <a:rPr lang="en-US" dirty="0"/>
              <a:t> </a:t>
            </a:r>
            <a:r>
              <a:rPr lang="en-US" dirty="0" err="1"/>
              <a:t>olarak</a:t>
            </a:r>
            <a:r>
              <a:rPr lang="en-US" dirty="0"/>
              <a:t> </a:t>
            </a:r>
            <a:r>
              <a:rPr lang="en-US" dirty="0" err="1" smtClean="0"/>
              <a:t>görmek</a:t>
            </a:r>
            <a:endParaRPr lang="tr-TR" dirty="0" smtClean="0"/>
          </a:p>
          <a:p>
            <a:pPr marL="571500" indent="-342900">
              <a:buFont typeface="Arial" panose="020B0604020202020204" pitchFamily="34" charset="0"/>
              <a:buChar char="•"/>
            </a:pPr>
            <a:r>
              <a:rPr lang="en-US" dirty="0" err="1" smtClean="0"/>
              <a:t>Akran</a:t>
            </a:r>
            <a:r>
              <a:rPr lang="en-US" dirty="0" smtClean="0"/>
              <a:t> </a:t>
            </a:r>
            <a:r>
              <a:rPr lang="en-US" dirty="0" err="1"/>
              <a:t>takdiri</a:t>
            </a:r>
            <a:r>
              <a:rPr lang="en-US" dirty="0"/>
              <a:t> – </a:t>
            </a:r>
            <a:r>
              <a:rPr lang="en-US" dirty="0" err="1"/>
              <a:t>ekip</a:t>
            </a:r>
            <a:r>
              <a:rPr lang="en-US" dirty="0"/>
              <a:t> </a:t>
            </a:r>
            <a:r>
              <a:rPr lang="en-US" dirty="0" err="1"/>
              <a:t>içindeki</a:t>
            </a:r>
            <a:r>
              <a:rPr lang="en-US" dirty="0"/>
              <a:t> </a:t>
            </a:r>
            <a:r>
              <a:rPr lang="en-US" dirty="0" err="1"/>
              <a:t>olumlu</a:t>
            </a:r>
            <a:r>
              <a:rPr lang="en-US" dirty="0"/>
              <a:t> </a:t>
            </a:r>
            <a:r>
              <a:rPr lang="en-US" dirty="0" err="1"/>
              <a:t>davranışları</a:t>
            </a:r>
            <a:r>
              <a:rPr lang="en-US" dirty="0"/>
              <a:t> </a:t>
            </a:r>
            <a:r>
              <a:rPr lang="en-US" dirty="0" err="1"/>
              <a:t>fark</a:t>
            </a:r>
            <a:r>
              <a:rPr lang="en-US" dirty="0"/>
              <a:t> </a:t>
            </a:r>
            <a:r>
              <a:rPr lang="en-US" dirty="0" err="1"/>
              <a:t>edip</a:t>
            </a:r>
            <a:r>
              <a:rPr lang="en-US" dirty="0"/>
              <a:t> </a:t>
            </a:r>
            <a:r>
              <a:rPr lang="en-US" dirty="0" err="1"/>
              <a:t>takdir</a:t>
            </a:r>
            <a:r>
              <a:rPr lang="en-US" dirty="0"/>
              <a:t> </a:t>
            </a:r>
            <a:r>
              <a:rPr lang="en-US" dirty="0" err="1" smtClean="0"/>
              <a:t>etmek</a:t>
            </a:r>
            <a:endParaRPr lang="tr-TR" dirty="0" smtClean="0"/>
          </a:p>
          <a:p>
            <a:pPr marL="228600" indent="0"/>
            <a:endParaRPr lang="tr-TR" dirty="0" smtClean="0"/>
          </a:p>
          <a:p>
            <a:pPr marL="571500" indent="-342900">
              <a:buFont typeface="Wingdings" panose="05000000000000000000" pitchFamily="2" charset="2"/>
              <a:buChar char="q"/>
            </a:pPr>
            <a:r>
              <a:rPr lang="tr-TR" dirty="0"/>
              <a:t>Sık sık tekrarlanan küçük adımlar fark yaratır.</a:t>
            </a:r>
            <a:endParaRPr dirty="0"/>
          </a:p>
        </p:txBody>
      </p:sp>
    </p:spTree>
    <p:extLst>
      <p:ext uri="{BB962C8B-B14F-4D97-AF65-F5344CB8AC3E}">
        <p14:creationId xmlns:p14="http://schemas.microsoft.com/office/powerpoint/2010/main" val="26834687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3"/>
          <p:cNvSpPr txBox="1">
            <a:spLocks noGrp="1"/>
          </p:cNvSpPr>
          <p:nvPr>
            <p:ph type="title"/>
          </p:nvPr>
        </p:nvSpPr>
        <p:spPr>
          <a:xfrm>
            <a:off x="831850" y="963156"/>
            <a:ext cx="10515600" cy="1408366"/>
          </a:xfrm>
          <a:prstGeom prst="rect">
            <a:avLst/>
          </a:prstGeom>
          <a:noFill/>
          <a:ln>
            <a:noFill/>
          </a:ln>
        </p:spPr>
        <p:txBody>
          <a:bodyPr spcFirstLastPara="1" wrap="square" lIns="91425" tIns="45700" rIns="91425" bIns="45700" anchor="ctr" anchorCtr="0">
            <a:normAutofit/>
          </a:bodyPr>
          <a:lstStyle/>
          <a:p>
            <a:pPr lvl="0"/>
            <a:r>
              <a:rPr lang="en-US" sz="4000" dirty="0">
                <a:solidFill>
                  <a:schemeClr val="tx1"/>
                </a:solidFill>
              </a:rPr>
              <a:t>Bu, </a:t>
            </a:r>
            <a:r>
              <a:rPr lang="en-US" sz="4000" dirty="0" err="1">
                <a:solidFill>
                  <a:schemeClr val="tx1"/>
                </a:solidFill>
              </a:rPr>
              <a:t>Sahada</a:t>
            </a:r>
            <a:r>
              <a:rPr lang="en-US" sz="4000" dirty="0">
                <a:solidFill>
                  <a:schemeClr val="tx1"/>
                </a:solidFill>
              </a:rPr>
              <a:t> </a:t>
            </a:r>
            <a:r>
              <a:rPr lang="en-US" sz="4000" dirty="0" err="1">
                <a:solidFill>
                  <a:schemeClr val="tx1"/>
                </a:solidFill>
              </a:rPr>
              <a:t>Nasıl</a:t>
            </a:r>
            <a:r>
              <a:rPr lang="en-US" sz="4000" dirty="0">
                <a:solidFill>
                  <a:schemeClr val="tx1"/>
                </a:solidFill>
              </a:rPr>
              <a:t> </a:t>
            </a:r>
            <a:r>
              <a:rPr lang="en-US" sz="4000" dirty="0" err="1">
                <a:solidFill>
                  <a:schemeClr val="tx1"/>
                </a:solidFill>
              </a:rPr>
              <a:t>Yardımcı</a:t>
            </a:r>
            <a:r>
              <a:rPr lang="en-US" sz="4000" dirty="0">
                <a:solidFill>
                  <a:schemeClr val="tx1"/>
                </a:solidFill>
              </a:rPr>
              <a:t> </a:t>
            </a:r>
            <a:r>
              <a:rPr lang="en-US" sz="4000" dirty="0" err="1">
                <a:solidFill>
                  <a:schemeClr val="tx1"/>
                </a:solidFill>
              </a:rPr>
              <a:t>Olur</a:t>
            </a:r>
            <a:endParaRPr sz="4000" dirty="0">
              <a:solidFill>
                <a:schemeClr val="tx1"/>
              </a:solidFill>
            </a:endParaRPr>
          </a:p>
        </p:txBody>
      </p:sp>
      <p:sp>
        <p:nvSpPr>
          <p:cNvPr id="85" name="Google Shape;85;p3"/>
          <p:cNvSpPr txBox="1">
            <a:spLocks noGrp="1"/>
          </p:cNvSpPr>
          <p:nvPr>
            <p:ph type="body" idx="1"/>
          </p:nvPr>
        </p:nvSpPr>
        <p:spPr>
          <a:xfrm>
            <a:off x="831850" y="2188571"/>
            <a:ext cx="8646447" cy="3565905"/>
          </a:xfrm>
          <a:prstGeom prst="rect">
            <a:avLst/>
          </a:prstGeom>
          <a:noFill/>
          <a:ln>
            <a:noFill/>
          </a:ln>
        </p:spPr>
        <p:txBody>
          <a:bodyPr spcFirstLastPara="1" wrap="square" lIns="91425" tIns="45700" rIns="91425" bIns="45700" anchor="t" anchorCtr="0">
            <a:normAutofit/>
          </a:bodyPr>
          <a:lstStyle/>
          <a:p>
            <a:pPr marL="342900" lvl="0" indent="-342900">
              <a:spcBef>
                <a:spcPts val="0"/>
              </a:spcBef>
              <a:buFont typeface="Arial" panose="020B0604020202020204" pitchFamily="34" charset="0"/>
              <a:buChar char="•"/>
            </a:pPr>
            <a:r>
              <a:rPr lang="en-US" dirty="0" err="1"/>
              <a:t>Stres</a:t>
            </a:r>
            <a:r>
              <a:rPr lang="en-US" dirty="0"/>
              <a:t> </a:t>
            </a:r>
            <a:r>
              <a:rPr lang="en-US" dirty="0" err="1"/>
              <a:t>sonrası</a:t>
            </a:r>
            <a:r>
              <a:rPr lang="en-US" dirty="0"/>
              <a:t> </a:t>
            </a:r>
            <a:r>
              <a:rPr lang="en-US" dirty="0" err="1"/>
              <a:t>zihinsel</a:t>
            </a:r>
            <a:r>
              <a:rPr lang="en-US" dirty="0"/>
              <a:t> </a:t>
            </a:r>
            <a:r>
              <a:rPr lang="en-US" dirty="0" err="1"/>
              <a:t>berraklığı</a:t>
            </a:r>
            <a:r>
              <a:rPr lang="en-US" dirty="0"/>
              <a:t> </a:t>
            </a:r>
            <a:r>
              <a:rPr lang="en-US" dirty="0" err="1"/>
              <a:t>yeniden</a:t>
            </a:r>
            <a:r>
              <a:rPr lang="en-US" dirty="0"/>
              <a:t> </a:t>
            </a:r>
            <a:r>
              <a:rPr lang="en-US" dirty="0" err="1"/>
              <a:t>sağlar</a:t>
            </a:r>
            <a:r>
              <a:rPr lang="en-US" dirty="0" smtClean="0"/>
              <a:t>.</a:t>
            </a:r>
            <a:endParaRPr lang="tr-TR" dirty="0" smtClean="0"/>
          </a:p>
          <a:p>
            <a:pPr marL="342900" lvl="0" indent="-342900">
              <a:spcBef>
                <a:spcPts val="0"/>
              </a:spcBef>
              <a:buFont typeface="Arial" panose="020B0604020202020204" pitchFamily="34" charset="0"/>
              <a:buChar char="•"/>
            </a:pPr>
            <a:r>
              <a:rPr lang="en-US" dirty="0" err="1" smtClean="0"/>
              <a:t>Karar</a:t>
            </a:r>
            <a:r>
              <a:rPr lang="en-US" dirty="0" smtClean="0"/>
              <a:t> </a:t>
            </a:r>
            <a:r>
              <a:rPr lang="en-US" dirty="0" err="1"/>
              <a:t>verme</a:t>
            </a:r>
            <a:r>
              <a:rPr lang="en-US" dirty="0"/>
              <a:t> </a:t>
            </a:r>
            <a:r>
              <a:rPr lang="en-US" dirty="0" err="1"/>
              <a:t>süreçlerini</a:t>
            </a:r>
            <a:r>
              <a:rPr lang="en-US" dirty="0"/>
              <a:t> </a:t>
            </a:r>
            <a:r>
              <a:rPr lang="en-US" dirty="0" err="1"/>
              <a:t>iyileştirir</a:t>
            </a:r>
            <a:r>
              <a:rPr lang="en-US" dirty="0" smtClean="0"/>
              <a:t>.</a:t>
            </a:r>
            <a:endParaRPr lang="tr-TR" dirty="0" smtClean="0"/>
          </a:p>
          <a:p>
            <a:pPr marL="342900" lvl="0" indent="-342900">
              <a:spcBef>
                <a:spcPts val="0"/>
              </a:spcBef>
              <a:buFont typeface="Arial" panose="020B0604020202020204" pitchFamily="34" charset="0"/>
              <a:buChar char="•"/>
            </a:pPr>
            <a:r>
              <a:rPr lang="en-US" dirty="0" err="1" smtClean="0"/>
              <a:t>Ekip</a:t>
            </a:r>
            <a:r>
              <a:rPr lang="en-US" dirty="0" smtClean="0"/>
              <a:t> </a:t>
            </a:r>
            <a:r>
              <a:rPr lang="en-US" dirty="0" err="1"/>
              <a:t>moralini</a:t>
            </a:r>
            <a:r>
              <a:rPr lang="en-US" dirty="0"/>
              <a:t> </a:t>
            </a:r>
            <a:r>
              <a:rPr lang="en-US" dirty="0" err="1"/>
              <a:t>güçlendirir</a:t>
            </a:r>
            <a:r>
              <a:rPr lang="en-US" dirty="0" smtClean="0"/>
              <a:t>.</a:t>
            </a:r>
            <a:endParaRPr lang="tr-TR" dirty="0" smtClean="0"/>
          </a:p>
          <a:p>
            <a:pPr marL="342900" lvl="0" indent="-342900">
              <a:spcBef>
                <a:spcPts val="0"/>
              </a:spcBef>
              <a:buFont typeface="Arial" panose="020B0604020202020204" pitchFamily="34" charset="0"/>
              <a:buChar char="•"/>
            </a:pPr>
            <a:r>
              <a:rPr lang="en-US" dirty="0" err="1" smtClean="0"/>
              <a:t>Uzun</a:t>
            </a:r>
            <a:r>
              <a:rPr lang="en-US" dirty="0" smtClean="0"/>
              <a:t> </a:t>
            </a:r>
            <a:r>
              <a:rPr lang="en-US" dirty="0" err="1"/>
              <a:t>vadeli</a:t>
            </a:r>
            <a:r>
              <a:rPr lang="en-US" dirty="0"/>
              <a:t> </a:t>
            </a:r>
            <a:r>
              <a:rPr lang="en-US" dirty="0" err="1"/>
              <a:t>yorgunluk</a:t>
            </a:r>
            <a:r>
              <a:rPr lang="en-US" dirty="0"/>
              <a:t> </a:t>
            </a:r>
            <a:r>
              <a:rPr lang="en-US" dirty="0" err="1"/>
              <a:t>ve</a:t>
            </a:r>
            <a:r>
              <a:rPr lang="en-US" dirty="0"/>
              <a:t> </a:t>
            </a:r>
            <a:r>
              <a:rPr lang="en-US" dirty="0" err="1"/>
              <a:t>tükenmişliği</a:t>
            </a:r>
            <a:r>
              <a:rPr lang="en-US" dirty="0"/>
              <a:t> </a:t>
            </a:r>
            <a:r>
              <a:rPr lang="en-US" dirty="0" err="1"/>
              <a:t>azaltır</a:t>
            </a:r>
            <a:r>
              <a:rPr lang="en-US" dirty="0"/>
              <a:t>.</a:t>
            </a:r>
            <a:endParaRPr dirty="0"/>
          </a:p>
        </p:txBody>
      </p:sp>
    </p:spTree>
    <p:extLst>
      <p:ext uri="{BB962C8B-B14F-4D97-AF65-F5344CB8AC3E}">
        <p14:creationId xmlns:p14="http://schemas.microsoft.com/office/powerpoint/2010/main" val="38789184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3"/>
          <p:cNvSpPr txBox="1">
            <a:spLocks noGrp="1"/>
          </p:cNvSpPr>
          <p:nvPr>
            <p:ph type="title"/>
          </p:nvPr>
        </p:nvSpPr>
        <p:spPr>
          <a:xfrm>
            <a:off x="831850" y="963156"/>
            <a:ext cx="10515600" cy="1408366"/>
          </a:xfrm>
          <a:prstGeom prst="rect">
            <a:avLst/>
          </a:prstGeom>
          <a:noFill/>
          <a:ln>
            <a:noFill/>
          </a:ln>
        </p:spPr>
        <p:txBody>
          <a:bodyPr spcFirstLastPara="1" wrap="square" lIns="91425" tIns="45700" rIns="91425" bIns="45700" anchor="ctr" anchorCtr="0">
            <a:normAutofit/>
          </a:bodyPr>
          <a:lstStyle/>
          <a:p>
            <a:pPr lvl="0"/>
            <a:r>
              <a:rPr lang="tr-TR" sz="4000" dirty="0" smtClean="0">
                <a:solidFill>
                  <a:schemeClr val="tx1"/>
                </a:solidFill>
              </a:rPr>
              <a:t>Liderlik </a:t>
            </a:r>
            <a:r>
              <a:rPr lang="tr-TR" sz="4000" dirty="0">
                <a:solidFill>
                  <a:schemeClr val="tx1"/>
                </a:solidFill>
              </a:rPr>
              <a:t>ve Ekip Üzerindeki Etkisi</a:t>
            </a:r>
            <a:endParaRPr sz="4000" dirty="0">
              <a:solidFill>
                <a:schemeClr val="tx1"/>
              </a:solidFill>
            </a:endParaRPr>
          </a:p>
        </p:txBody>
      </p:sp>
      <p:sp>
        <p:nvSpPr>
          <p:cNvPr id="85" name="Google Shape;85;p3"/>
          <p:cNvSpPr txBox="1">
            <a:spLocks noGrp="1"/>
          </p:cNvSpPr>
          <p:nvPr>
            <p:ph type="body" idx="1"/>
          </p:nvPr>
        </p:nvSpPr>
        <p:spPr>
          <a:xfrm>
            <a:off x="831850" y="2188571"/>
            <a:ext cx="8646447" cy="3565905"/>
          </a:xfrm>
          <a:prstGeom prst="rect">
            <a:avLst/>
          </a:prstGeom>
          <a:noFill/>
          <a:ln>
            <a:noFill/>
          </a:ln>
        </p:spPr>
        <p:txBody>
          <a:bodyPr spcFirstLastPara="1" wrap="square" lIns="91425" tIns="45700" rIns="91425" bIns="45700" anchor="t" anchorCtr="0">
            <a:normAutofit/>
          </a:bodyPr>
          <a:lstStyle/>
          <a:p>
            <a:r>
              <a:rPr lang="tr-TR" dirty="0" smtClean="0"/>
              <a:t>	Liderler </a:t>
            </a:r>
            <a:r>
              <a:rPr lang="tr-TR" dirty="0"/>
              <a:t>olumlu duygu uygulamalarını örnek olarak gösterdiğinde</a:t>
            </a:r>
            <a:r>
              <a:rPr lang="tr-TR" dirty="0" smtClean="0"/>
              <a:t>:</a:t>
            </a:r>
          </a:p>
          <a:p>
            <a:pPr marL="571500" indent="-342900">
              <a:buFont typeface="Arial" panose="020B0604020202020204" pitchFamily="34" charset="0"/>
              <a:buChar char="•"/>
            </a:pPr>
            <a:r>
              <a:rPr lang="tr-TR" dirty="0" err="1" smtClean="0"/>
              <a:t>E</a:t>
            </a:r>
            <a:r>
              <a:rPr lang="en-US" dirty="0" err="1" smtClean="0"/>
              <a:t>kipler</a:t>
            </a:r>
            <a:r>
              <a:rPr lang="en-US" dirty="0" smtClean="0"/>
              <a:t> </a:t>
            </a:r>
            <a:r>
              <a:rPr lang="en-US" dirty="0" err="1"/>
              <a:t>kendilerini</a:t>
            </a:r>
            <a:r>
              <a:rPr lang="en-US" dirty="0"/>
              <a:t> </a:t>
            </a:r>
            <a:r>
              <a:rPr lang="en-US" dirty="0" err="1"/>
              <a:t>daha</a:t>
            </a:r>
            <a:r>
              <a:rPr lang="en-US" dirty="0"/>
              <a:t> </a:t>
            </a:r>
            <a:r>
              <a:rPr lang="en-US" dirty="0" err="1"/>
              <a:t>güvende</a:t>
            </a:r>
            <a:r>
              <a:rPr lang="en-US" dirty="0"/>
              <a:t> </a:t>
            </a:r>
            <a:r>
              <a:rPr lang="en-US" dirty="0" err="1"/>
              <a:t>ve</a:t>
            </a:r>
            <a:r>
              <a:rPr lang="en-US" dirty="0"/>
              <a:t> </a:t>
            </a:r>
            <a:r>
              <a:rPr lang="en-US" dirty="0" err="1"/>
              <a:t>daha</a:t>
            </a:r>
            <a:r>
              <a:rPr lang="en-US" dirty="0"/>
              <a:t> </a:t>
            </a:r>
            <a:r>
              <a:rPr lang="en-US" dirty="0" err="1"/>
              <a:t>bağlı</a:t>
            </a:r>
            <a:r>
              <a:rPr lang="en-US" dirty="0"/>
              <a:t> </a:t>
            </a:r>
            <a:r>
              <a:rPr lang="en-US" dirty="0" err="1"/>
              <a:t>hisseder</a:t>
            </a:r>
            <a:r>
              <a:rPr lang="en-US" dirty="0" smtClean="0"/>
              <a:t>,</a:t>
            </a:r>
            <a:endParaRPr lang="tr-TR" dirty="0" smtClean="0"/>
          </a:p>
          <a:p>
            <a:pPr marL="571500" indent="-342900">
              <a:buFont typeface="Arial" panose="020B0604020202020204" pitchFamily="34" charset="0"/>
              <a:buChar char="•"/>
            </a:pPr>
            <a:r>
              <a:rPr lang="tr-TR" dirty="0" err="1"/>
              <a:t>M</a:t>
            </a:r>
            <a:r>
              <a:rPr lang="en-US" dirty="0" err="1" smtClean="0"/>
              <a:t>otivasyon</a:t>
            </a:r>
            <a:r>
              <a:rPr lang="en-US" dirty="0" smtClean="0"/>
              <a:t> </a:t>
            </a:r>
            <a:r>
              <a:rPr lang="en-US" dirty="0" err="1"/>
              <a:t>artar</a:t>
            </a:r>
            <a:r>
              <a:rPr lang="en-US" dirty="0" smtClean="0"/>
              <a:t>,</a:t>
            </a:r>
            <a:endParaRPr lang="tr-TR" dirty="0" smtClean="0"/>
          </a:p>
          <a:p>
            <a:pPr marL="571500" indent="-342900">
              <a:buFont typeface="Arial" panose="020B0604020202020204" pitchFamily="34" charset="0"/>
              <a:buChar char="•"/>
            </a:pPr>
            <a:r>
              <a:rPr lang="tr-TR" dirty="0" err="1"/>
              <a:t>D</a:t>
            </a:r>
            <a:r>
              <a:rPr lang="en-US" dirty="0" err="1" smtClean="0"/>
              <a:t>ayanıklılık</a:t>
            </a:r>
            <a:r>
              <a:rPr lang="en-US" dirty="0" smtClean="0"/>
              <a:t> </a:t>
            </a:r>
            <a:r>
              <a:rPr lang="en-US" dirty="0" err="1"/>
              <a:t>ortak</a:t>
            </a:r>
            <a:r>
              <a:rPr lang="en-US" dirty="0"/>
              <a:t> </a:t>
            </a:r>
            <a:r>
              <a:rPr lang="en-US" dirty="0" err="1"/>
              <a:t>bir</a:t>
            </a:r>
            <a:r>
              <a:rPr lang="en-US" dirty="0"/>
              <a:t> norm </a:t>
            </a:r>
            <a:r>
              <a:rPr lang="en-US" dirty="0" err="1"/>
              <a:t>hâline</a:t>
            </a:r>
            <a:r>
              <a:rPr lang="en-US" dirty="0"/>
              <a:t> </a:t>
            </a:r>
            <a:r>
              <a:rPr lang="en-US" dirty="0" err="1"/>
              <a:t>gelir</a:t>
            </a:r>
            <a:r>
              <a:rPr lang="en-US" dirty="0"/>
              <a:t>.</a:t>
            </a:r>
            <a:endParaRPr lang="en-US" dirty="0"/>
          </a:p>
        </p:txBody>
      </p:sp>
    </p:spTree>
    <p:extLst>
      <p:ext uri="{BB962C8B-B14F-4D97-AF65-F5344CB8AC3E}">
        <p14:creationId xmlns:p14="http://schemas.microsoft.com/office/powerpoint/2010/main" val="24080954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3"/>
          <p:cNvSpPr txBox="1">
            <a:spLocks noGrp="1"/>
          </p:cNvSpPr>
          <p:nvPr>
            <p:ph type="title"/>
          </p:nvPr>
        </p:nvSpPr>
        <p:spPr>
          <a:xfrm>
            <a:off x="831850" y="963156"/>
            <a:ext cx="10515600" cy="1408366"/>
          </a:xfrm>
          <a:prstGeom prst="rect">
            <a:avLst/>
          </a:prstGeom>
          <a:noFill/>
          <a:ln>
            <a:noFill/>
          </a:ln>
        </p:spPr>
        <p:txBody>
          <a:bodyPr spcFirstLastPara="1" wrap="square" lIns="91425" tIns="45700" rIns="91425" bIns="45700" anchor="ctr" anchorCtr="0">
            <a:normAutofit/>
          </a:bodyPr>
          <a:lstStyle/>
          <a:p>
            <a:pPr lvl="0"/>
            <a:r>
              <a:rPr lang="tr-TR" sz="4000" dirty="0" smtClean="0">
                <a:solidFill>
                  <a:schemeClr val="tx1"/>
                </a:solidFill>
              </a:rPr>
              <a:t>Önemli Hatırlatma</a:t>
            </a:r>
            <a:endParaRPr sz="4000" dirty="0">
              <a:solidFill>
                <a:schemeClr val="tx1"/>
              </a:solidFill>
            </a:endParaRPr>
          </a:p>
        </p:txBody>
      </p:sp>
      <p:sp>
        <p:nvSpPr>
          <p:cNvPr id="85" name="Google Shape;85;p3"/>
          <p:cNvSpPr txBox="1">
            <a:spLocks noGrp="1"/>
          </p:cNvSpPr>
          <p:nvPr>
            <p:ph type="body" idx="1"/>
          </p:nvPr>
        </p:nvSpPr>
        <p:spPr>
          <a:xfrm>
            <a:off x="831850" y="2188571"/>
            <a:ext cx="8646447" cy="3565905"/>
          </a:xfrm>
          <a:prstGeom prst="rect">
            <a:avLst/>
          </a:prstGeom>
          <a:noFill/>
          <a:ln>
            <a:noFill/>
          </a:ln>
        </p:spPr>
        <p:txBody>
          <a:bodyPr spcFirstLastPara="1" wrap="square" lIns="91425" tIns="45700" rIns="91425" bIns="45700" anchor="t" anchorCtr="0">
            <a:normAutofit/>
          </a:bodyPr>
          <a:lstStyle/>
          <a:p>
            <a:pPr marL="571500" indent="-342900">
              <a:buFont typeface="Arial" panose="020B0604020202020204" pitchFamily="34" charset="0"/>
              <a:buChar char="•"/>
            </a:pPr>
            <a:r>
              <a:rPr lang="en-US" dirty="0" err="1"/>
              <a:t>Olumlu</a:t>
            </a:r>
            <a:r>
              <a:rPr lang="en-US" dirty="0"/>
              <a:t> </a:t>
            </a:r>
            <a:r>
              <a:rPr lang="en-US" dirty="0" err="1"/>
              <a:t>duyguları</a:t>
            </a:r>
            <a:r>
              <a:rPr lang="en-US" dirty="0"/>
              <a:t> </a:t>
            </a:r>
            <a:r>
              <a:rPr lang="en-US" dirty="0" err="1"/>
              <a:t>kullanmak</a:t>
            </a:r>
            <a:r>
              <a:rPr lang="en-US" dirty="0"/>
              <a:t>, </a:t>
            </a:r>
            <a:r>
              <a:rPr lang="en-US" dirty="0" err="1"/>
              <a:t>yaşanan</a:t>
            </a:r>
            <a:r>
              <a:rPr lang="en-US" dirty="0"/>
              <a:t> </a:t>
            </a:r>
            <a:r>
              <a:rPr lang="en-US" dirty="0" err="1"/>
              <a:t>sıkıntıyı</a:t>
            </a:r>
            <a:r>
              <a:rPr lang="en-US" dirty="0"/>
              <a:t> </a:t>
            </a:r>
            <a:r>
              <a:rPr lang="en-US" dirty="0" err="1"/>
              <a:t>inkâr</a:t>
            </a:r>
            <a:r>
              <a:rPr lang="en-US" dirty="0"/>
              <a:t> </a:t>
            </a:r>
            <a:r>
              <a:rPr lang="en-US" dirty="0" err="1"/>
              <a:t>etmek</a:t>
            </a:r>
            <a:r>
              <a:rPr lang="en-US" dirty="0"/>
              <a:t> </a:t>
            </a:r>
            <a:r>
              <a:rPr lang="en-US" dirty="0" err="1"/>
              <a:t>anlamına</a:t>
            </a:r>
            <a:r>
              <a:rPr lang="en-US" dirty="0"/>
              <a:t> </a:t>
            </a:r>
            <a:r>
              <a:rPr lang="en-US" dirty="0" err="1"/>
              <a:t>gelmez</a:t>
            </a:r>
            <a:r>
              <a:rPr lang="en-US" dirty="0" smtClean="0"/>
              <a:t>.</a:t>
            </a:r>
            <a:endParaRPr lang="tr-TR" dirty="0" smtClean="0"/>
          </a:p>
          <a:p>
            <a:pPr marL="571500" indent="-342900">
              <a:buFont typeface="Arial" panose="020B0604020202020204" pitchFamily="34" charset="0"/>
              <a:buChar char="•"/>
            </a:pPr>
            <a:r>
              <a:rPr lang="en-US" dirty="0" smtClean="0"/>
              <a:t>Bu </a:t>
            </a:r>
            <a:r>
              <a:rPr lang="en-US" dirty="0" err="1"/>
              <a:t>yaklaşım</a:t>
            </a:r>
            <a:r>
              <a:rPr lang="en-US" dirty="0"/>
              <a:t>, </a:t>
            </a:r>
            <a:r>
              <a:rPr lang="en-US" dirty="0" err="1"/>
              <a:t>profesyonel</a:t>
            </a:r>
            <a:r>
              <a:rPr lang="en-US" dirty="0"/>
              <a:t> </a:t>
            </a:r>
            <a:r>
              <a:rPr lang="en-US" dirty="0" err="1"/>
              <a:t>destek</a:t>
            </a:r>
            <a:r>
              <a:rPr lang="en-US" dirty="0"/>
              <a:t> </a:t>
            </a:r>
            <a:r>
              <a:rPr lang="en-US" dirty="0" err="1"/>
              <a:t>ve</a:t>
            </a:r>
            <a:r>
              <a:rPr lang="en-US" dirty="0"/>
              <a:t> </a:t>
            </a:r>
            <a:r>
              <a:rPr lang="en-US" dirty="0" err="1"/>
              <a:t>sağlıklı</a:t>
            </a:r>
            <a:r>
              <a:rPr lang="en-US" dirty="0"/>
              <a:t> </a:t>
            </a:r>
            <a:r>
              <a:rPr lang="en-US" dirty="0" err="1"/>
              <a:t>başa</a:t>
            </a:r>
            <a:r>
              <a:rPr lang="en-US" dirty="0"/>
              <a:t> </a:t>
            </a:r>
            <a:r>
              <a:rPr lang="en-US" dirty="0" err="1"/>
              <a:t>çıkma</a:t>
            </a:r>
            <a:r>
              <a:rPr lang="en-US" dirty="0"/>
              <a:t> </a:t>
            </a:r>
            <a:r>
              <a:rPr lang="en-US" dirty="0" err="1"/>
              <a:t>yollarını</a:t>
            </a:r>
            <a:r>
              <a:rPr lang="en-US" dirty="0"/>
              <a:t> </a:t>
            </a:r>
            <a:r>
              <a:rPr lang="en-US" dirty="0" err="1"/>
              <a:t>tamamlar</a:t>
            </a:r>
            <a:r>
              <a:rPr lang="en-US" dirty="0"/>
              <a:t>.</a:t>
            </a:r>
            <a:endParaRPr lang="en-US" dirty="0"/>
          </a:p>
        </p:txBody>
      </p:sp>
    </p:spTree>
    <p:extLst>
      <p:ext uri="{BB962C8B-B14F-4D97-AF65-F5344CB8AC3E}">
        <p14:creationId xmlns:p14="http://schemas.microsoft.com/office/powerpoint/2010/main" val="32519415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3"/>
          <p:cNvSpPr txBox="1">
            <a:spLocks noGrp="1"/>
          </p:cNvSpPr>
          <p:nvPr>
            <p:ph type="title"/>
          </p:nvPr>
        </p:nvSpPr>
        <p:spPr>
          <a:xfrm>
            <a:off x="831850" y="963156"/>
            <a:ext cx="10515600" cy="1408366"/>
          </a:xfrm>
          <a:prstGeom prst="rect">
            <a:avLst/>
          </a:prstGeom>
          <a:noFill/>
          <a:ln>
            <a:noFill/>
          </a:ln>
        </p:spPr>
        <p:txBody>
          <a:bodyPr spcFirstLastPara="1" wrap="square" lIns="91425" tIns="45700" rIns="91425" bIns="45700" anchor="ctr" anchorCtr="0">
            <a:normAutofit/>
          </a:bodyPr>
          <a:lstStyle/>
          <a:p>
            <a:pPr lvl="0"/>
            <a:r>
              <a:rPr lang="en-US" sz="4000" dirty="0" err="1" smtClean="0">
                <a:solidFill>
                  <a:schemeClr val="tx1"/>
                </a:solidFill>
              </a:rPr>
              <a:t>Katılımcı</a:t>
            </a:r>
            <a:r>
              <a:rPr lang="en-US" sz="4000" dirty="0" smtClean="0">
                <a:solidFill>
                  <a:schemeClr val="tx1"/>
                </a:solidFill>
              </a:rPr>
              <a:t> </a:t>
            </a:r>
            <a:r>
              <a:rPr lang="en-US" sz="4000" dirty="0" err="1">
                <a:solidFill>
                  <a:schemeClr val="tx1"/>
                </a:solidFill>
              </a:rPr>
              <a:t>Olarak</a:t>
            </a:r>
            <a:r>
              <a:rPr lang="en-US" sz="4000" dirty="0">
                <a:solidFill>
                  <a:schemeClr val="tx1"/>
                </a:solidFill>
              </a:rPr>
              <a:t> Ne </a:t>
            </a:r>
            <a:r>
              <a:rPr lang="en-US" sz="4000" dirty="0" err="1" smtClean="0">
                <a:solidFill>
                  <a:schemeClr val="tx1"/>
                </a:solidFill>
              </a:rPr>
              <a:t>Kazanırsınız</a:t>
            </a:r>
            <a:endParaRPr lang="en-US" sz="4000" dirty="0">
              <a:solidFill>
                <a:schemeClr val="tx1"/>
              </a:solidFill>
            </a:endParaRPr>
          </a:p>
        </p:txBody>
      </p:sp>
      <p:sp>
        <p:nvSpPr>
          <p:cNvPr id="85" name="Google Shape;85;p3"/>
          <p:cNvSpPr txBox="1">
            <a:spLocks noGrp="1"/>
          </p:cNvSpPr>
          <p:nvPr>
            <p:ph type="body" idx="1"/>
          </p:nvPr>
        </p:nvSpPr>
        <p:spPr>
          <a:xfrm>
            <a:off x="831850" y="2188571"/>
            <a:ext cx="8646447" cy="3565905"/>
          </a:xfrm>
          <a:prstGeom prst="rect">
            <a:avLst/>
          </a:prstGeom>
          <a:noFill/>
          <a:ln>
            <a:noFill/>
          </a:ln>
        </p:spPr>
        <p:txBody>
          <a:bodyPr spcFirstLastPara="1" wrap="square" lIns="91425" tIns="45700" rIns="91425" bIns="45700" anchor="t" anchorCtr="0">
            <a:normAutofit lnSpcReduction="10000"/>
          </a:bodyPr>
          <a:lstStyle/>
          <a:p>
            <a:pPr marL="571500" indent="-342900">
              <a:buFont typeface="Arial" panose="020B0604020202020204" pitchFamily="34" charset="0"/>
              <a:buChar char="•"/>
            </a:pPr>
            <a:r>
              <a:rPr lang="en-US" dirty="0" err="1"/>
              <a:t>Daha</a:t>
            </a:r>
            <a:r>
              <a:rPr lang="en-US" dirty="0"/>
              <a:t> </a:t>
            </a:r>
            <a:r>
              <a:rPr lang="en-US" dirty="0" err="1"/>
              <a:t>hızlı</a:t>
            </a:r>
            <a:r>
              <a:rPr lang="en-US" dirty="0"/>
              <a:t> </a:t>
            </a:r>
            <a:r>
              <a:rPr lang="en-US" dirty="0" err="1"/>
              <a:t>duygusal</a:t>
            </a:r>
            <a:r>
              <a:rPr lang="en-US" dirty="0"/>
              <a:t> </a:t>
            </a:r>
            <a:r>
              <a:rPr lang="en-US" dirty="0" err="1" smtClean="0"/>
              <a:t>toparlanma</a:t>
            </a:r>
            <a:endParaRPr lang="tr-TR" dirty="0" smtClean="0"/>
          </a:p>
          <a:p>
            <a:pPr marL="571500" indent="-342900">
              <a:buFont typeface="Arial" panose="020B0604020202020204" pitchFamily="34" charset="0"/>
              <a:buChar char="•"/>
            </a:pPr>
            <a:r>
              <a:rPr lang="en-US" dirty="0" err="1" smtClean="0"/>
              <a:t>Baskı</a:t>
            </a:r>
            <a:r>
              <a:rPr lang="en-US" dirty="0" smtClean="0"/>
              <a:t> </a:t>
            </a:r>
            <a:r>
              <a:rPr lang="en-US" dirty="0" err="1"/>
              <a:t>altında</a:t>
            </a:r>
            <a:r>
              <a:rPr lang="en-US" dirty="0"/>
              <a:t> </a:t>
            </a:r>
            <a:r>
              <a:rPr lang="en-US" dirty="0" err="1"/>
              <a:t>daha</a:t>
            </a:r>
            <a:r>
              <a:rPr lang="en-US" dirty="0"/>
              <a:t> </a:t>
            </a:r>
            <a:r>
              <a:rPr lang="en-US" dirty="0" err="1"/>
              <a:t>iyi</a:t>
            </a:r>
            <a:r>
              <a:rPr lang="en-US" dirty="0"/>
              <a:t> </a:t>
            </a:r>
            <a:r>
              <a:rPr lang="en-US" dirty="0" err="1" smtClean="0"/>
              <a:t>odaklanma</a:t>
            </a:r>
            <a:endParaRPr lang="tr-TR" dirty="0" smtClean="0"/>
          </a:p>
          <a:p>
            <a:pPr marL="571500" indent="-342900">
              <a:buFont typeface="Arial" panose="020B0604020202020204" pitchFamily="34" charset="0"/>
              <a:buChar char="•"/>
            </a:pPr>
            <a:r>
              <a:rPr lang="en-US" dirty="0" err="1" smtClean="0"/>
              <a:t>Daha</a:t>
            </a:r>
            <a:r>
              <a:rPr lang="en-US" dirty="0" smtClean="0"/>
              <a:t> </a:t>
            </a:r>
            <a:r>
              <a:rPr lang="en-US" dirty="0" err="1"/>
              <a:t>güçlü</a:t>
            </a:r>
            <a:r>
              <a:rPr lang="en-US" dirty="0"/>
              <a:t> </a:t>
            </a:r>
            <a:r>
              <a:rPr lang="en-US" dirty="0" err="1"/>
              <a:t>ekip</a:t>
            </a:r>
            <a:r>
              <a:rPr lang="en-US" dirty="0"/>
              <a:t> </a:t>
            </a:r>
            <a:r>
              <a:rPr lang="en-US" dirty="0" err="1" smtClean="0"/>
              <a:t>uyumu</a:t>
            </a:r>
            <a:endParaRPr lang="tr-TR" dirty="0" smtClean="0"/>
          </a:p>
          <a:p>
            <a:pPr marL="571500" indent="-342900">
              <a:buFont typeface="Arial" panose="020B0604020202020204" pitchFamily="34" charset="0"/>
              <a:buChar char="•"/>
            </a:pPr>
            <a:r>
              <a:rPr lang="en-US" dirty="0" err="1" smtClean="0"/>
              <a:t>Zorlayıcı</a:t>
            </a:r>
            <a:r>
              <a:rPr lang="en-US" dirty="0" smtClean="0"/>
              <a:t> </a:t>
            </a:r>
            <a:r>
              <a:rPr lang="en-US" dirty="0" err="1"/>
              <a:t>görevlerde</a:t>
            </a:r>
            <a:r>
              <a:rPr lang="en-US" dirty="0"/>
              <a:t> </a:t>
            </a:r>
            <a:r>
              <a:rPr lang="en-US" dirty="0" err="1"/>
              <a:t>sürdürülebilir</a:t>
            </a:r>
            <a:r>
              <a:rPr lang="en-US" dirty="0"/>
              <a:t> </a:t>
            </a:r>
            <a:r>
              <a:rPr lang="en-US" dirty="0" err="1" smtClean="0"/>
              <a:t>dayanıklılık</a:t>
            </a:r>
            <a:endParaRPr lang="tr-TR" dirty="0" smtClean="0"/>
          </a:p>
          <a:p>
            <a:pPr marL="228600" indent="0"/>
            <a:endParaRPr lang="tr-TR" dirty="0" smtClean="0"/>
          </a:p>
          <a:p>
            <a:pPr marL="571500" indent="-342900">
              <a:buFont typeface="Wingdings" panose="05000000000000000000" pitchFamily="2" charset="2"/>
              <a:buChar char="q"/>
            </a:pPr>
            <a:r>
              <a:rPr lang="tr-TR" dirty="0" smtClean="0"/>
              <a:t>Dayanıklı Müdahaleciler, </a:t>
            </a:r>
            <a:r>
              <a:rPr lang="tr-TR" dirty="0"/>
              <a:t>olumlu duyguları geliştirerek güç kazanır.</a:t>
            </a:r>
            <a:endParaRPr lang="en-US" dirty="0"/>
          </a:p>
        </p:txBody>
      </p:sp>
    </p:spTree>
    <p:extLst>
      <p:ext uri="{BB962C8B-B14F-4D97-AF65-F5344CB8AC3E}">
        <p14:creationId xmlns:p14="http://schemas.microsoft.com/office/powerpoint/2010/main" val="1705851552"/>
      </p:ext>
    </p:extLst>
  </p:cSld>
  <p:clrMapOvr>
    <a:masterClrMapping/>
  </p:clrMapOvr>
</p:sld>
</file>

<file path=ppt/theme/theme1.xml><?xml version="1.0" encoding="utf-8"?>
<a:theme xmlns:a="http://schemas.openxmlformats.org/drawingml/2006/main" name="BlockprintVTI">
  <a:themeElements>
    <a:clrScheme name="Custom 2">
      <a:dk1>
        <a:srgbClr val="000000"/>
      </a:dk1>
      <a:lt1>
        <a:srgbClr val="FFFFFF"/>
      </a:lt1>
      <a:dk2>
        <a:srgbClr val="520006"/>
      </a:dk2>
      <a:lt2>
        <a:srgbClr val="E6E7E8"/>
      </a:lt2>
      <a:accent1>
        <a:srgbClr val="520006"/>
      </a:accent1>
      <a:accent2>
        <a:srgbClr val="E6E7E8"/>
      </a:accent2>
      <a:accent3>
        <a:srgbClr val="520006"/>
      </a:accent3>
      <a:accent4>
        <a:srgbClr val="000000"/>
      </a:accent4>
      <a:accent5>
        <a:srgbClr val="E6E7E8"/>
      </a:accent5>
      <a:accent6>
        <a:srgbClr val="520006"/>
      </a:accent6>
      <a:hlink>
        <a:srgbClr val="B41E2D"/>
      </a:hlink>
      <a:folHlink>
        <a:srgbClr val="520006"/>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90</TotalTime>
  <Words>336</Words>
  <Application>Microsoft Office PowerPoint</Application>
  <PresentationFormat>Geniş ekran</PresentationFormat>
  <Paragraphs>48</Paragraphs>
  <Slides>11</Slides>
  <Notes>11</Notes>
  <HiddenSlides>0</HiddenSlides>
  <MMClips>0</MMClips>
  <ScaleCrop>false</ScaleCrop>
  <HeadingPairs>
    <vt:vector size="6" baseType="variant">
      <vt:variant>
        <vt:lpstr>Kullanılan Yazı Tipleri</vt:lpstr>
      </vt:variant>
      <vt:variant>
        <vt:i4>5</vt:i4>
      </vt:variant>
      <vt:variant>
        <vt:lpstr>Tema</vt:lpstr>
      </vt:variant>
      <vt:variant>
        <vt:i4>1</vt:i4>
      </vt:variant>
      <vt:variant>
        <vt:lpstr>Slayt Başlıkları</vt:lpstr>
      </vt:variant>
      <vt:variant>
        <vt:i4>11</vt:i4>
      </vt:variant>
    </vt:vector>
  </HeadingPairs>
  <TitlesOfParts>
    <vt:vector size="17" baseType="lpstr">
      <vt:lpstr>Roboto</vt:lpstr>
      <vt:lpstr>Arial</vt:lpstr>
      <vt:lpstr>Wingdings</vt:lpstr>
      <vt:lpstr>Roboto SemiBold</vt:lpstr>
      <vt:lpstr>Avenir</vt:lpstr>
      <vt:lpstr>BlockprintVTI</vt:lpstr>
      <vt:lpstr>Olumlu Duygular Dayanıklılığı Güçlendirir</vt:lpstr>
      <vt:lpstr>Bu Neden Önemli?</vt:lpstr>
      <vt:lpstr>Temel İçgörü</vt:lpstr>
      <vt:lpstr>Olumlu Duygular Ne Sağlar</vt:lpstr>
      <vt:lpstr>Kullanabileceğiniz Pratik Araçlar</vt:lpstr>
      <vt:lpstr>Bu, Sahada Nasıl Yardımcı Olur</vt:lpstr>
      <vt:lpstr>Liderlik ve Ekip Üzerindeki Etkisi</vt:lpstr>
      <vt:lpstr>Önemli Hatırlatma</vt:lpstr>
      <vt:lpstr>Katılımcı Olarak Ne Kazanırsınız</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Psychological Resilience for Responders</dc:title>
  <dc:creator>Dr. Zeynep Elçin Kamalak</dc:creator>
  <cp:lastModifiedBy>Windows Kullanıcısı</cp:lastModifiedBy>
  <cp:revision>9</cp:revision>
  <dcterms:created xsi:type="dcterms:W3CDTF">2024-09-05T11:19:10Z</dcterms:created>
  <dcterms:modified xsi:type="dcterms:W3CDTF">2026-03-09T20:32:31Z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0x01010073F678BB1249FE4099E86C6A23212417</vt:lpwstr>
  </property>
</Properties>
</file>