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3"/>
  </p:notesMasterIdLst>
  <p:sldIdLst>
    <p:sldId id="256" r:id="rId2"/>
    <p:sldId id="270" r:id="rId3"/>
    <p:sldId id="258" r:id="rId4"/>
    <p:sldId id="264" r:id="rId5"/>
    <p:sldId id="265" r:id="rId6"/>
    <p:sldId id="266" r:id="rId7"/>
    <p:sldId id="267" r:id="rId8"/>
    <p:sldId id="268" r:id="rId9"/>
    <p:sldId id="269" r:id="rId10"/>
    <p:sldId id="261" r:id="rId11"/>
    <p:sldId id="262" r:id="rId12"/>
  </p:sldIdLst>
  <p:sldSz cx="12192000" cy="6858000"/>
  <p:notesSz cx="6858000" cy="9144000"/>
  <p:embeddedFontLst>
    <p:embeddedFont>
      <p:font typeface="Roboto" panose="020B0604020202020204" charset="0"/>
      <p:regular r:id="rId14"/>
      <p:bold r:id="rId15"/>
      <p:italic r:id="rId16"/>
      <p:boldItalic r:id="rId17"/>
    </p:embeddedFont>
    <p:embeddedFont>
      <p:font typeface="Roboto SemiBold" panose="020B0604020202020204" charset="0"/>
      <p:regular r:id="rId18"/>
      <p:bold r:id="rId19"/>
      <p:italic r:id="rId20"/>
      <p:boldItalic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2" roundtripDataSignature="AMtx7mip7X1hF/CNMRLdGe3wNfZT0OKiF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700"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6" name="Google Shape;10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1" name="Google Shape;111;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2385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9872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3118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8286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3041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20372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918551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9"/>
          <p:cNvSpPr/>
          <p:nvPr/>
        </p:nvSpPr>
        <p:spPr>
          <a:xfrm>
            <a:off x="0" y="0"/>
            <a:ext cx="12192000" cy="6858000"/>
          </a:xfrm>
          <a:prstGeom prst="rect">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Roboto"/>
              <a:ea typeface="Roboto"/>
              <a:cs typeface="Roboto"/>
              <a:sym typeface="Roboto"/>
            </a:endParaRPr>
          </a:p>
        </p:txBody>
      </p:sp>
      <p:sp>
        <p:nvSpPr>
          <p:cNvPr id="15" name="Google Shape;15;p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rgbClr val="B41E2D"/>
              </a:buClr>
              <a:buSzPts val="4400"/>
              <a:buFont typeface="Roboto SemiBold"/>
              <a:buNone/>
              <a:defRPr sz="44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 name="Google Shape;16;p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110000"/>
              </a:lnSpc>
              <a:spcBef>
                <a:spcPts val="1000"/>
              </a:spcBef>
              <a:spcAft>
                <a:spcPts val="0"/>
              </a:spcAft>
              <a:buSzPts val="2000"/>
              <a:buNone/>
              <a:defRPr sz="2000">
                <a:latin typeface="Roboto"/>
                <a:ea typeface="Roboto"/>
                <a:cs typeface="Roboto"/>
                <a:sym typeface="Roboto"/>
              </a:defRPr>
            </a:lvl1pPr>
            <a:lvl2pPr lvl="1" algn="ctr">
              <a:lnSpc>
                <a:spcPct val="110000"/>
              </a:lnSpc>
              <a:spcBef>
                <a:spcPts val="500"/>
              </a:spcBef>
              <a:spcAft>
                <a:spcPts val="0"/>
              </a:spcAft>
              <a:buSzPts val="2000"/>
              <a:buNone/>
              <a:defRPr sz="2000"/>
            </a:lvl2pPr>
            <a:lvl3pPr lvl="2" algn="ctr">
              <a:lnSpc>
                <a:spcPct val="110000"/>
              </a:lnSpc>
              <a:spcBef>
                <a:spcPts val="500"/>
              </a:spcBef>
              <a:spcAft>
                <a:spcPts val="0"/>
              </a:spcAft>
              <a:buSzPts val="1800"/>
              <a:buNone/>
              <a:defRPr sz="1800"/>
            </a:lvl3pPr>
            <a:lvl4pPr lvl="3" algn="ctr">
              <a:lnSpc>
                <a:spcPct val="110000"/>
              </a:lnSpc>
              <a:spcBef>
                <a:spcPts val="500"/>
              </a:spcBef>
              <a:spcAft>
                <a:spcPts val="0"/>
              </a:spcAft>
              <a:buSzPts val="1600"/>
              <a:buNone/>
              <a:defRPr sz="1600"/>
            </a:lvl4pPr>
            <a:lvl5pPr lvl="4" algn="ctr">
              <a:lnSpc>
                <a:spcPct val="110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7" name="Google Shape;17;p9"/>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chemeClr val="lt1"/>
                </a:solidFill>
                <a:latin typeface="Roboto"/>
                <a:ea typeface="Roboto"/>
                <a:cs typeface="Roboto"/>
                <a:sym typeface="Roboto"/>
              </a:defRPr>
            </a:lvl1pPr>
            <a:lvl2pPr marL="0" lvl="1" indent="0" algn="r">
              <a:spcBef>
                <a:spcPts val="0"/>
              </a:spcBef>
              <a:buNone/>
              <a:defRPr sz="900" b="0" i="0" u="none" strike="noStrike" cap="none">
                <a:solidFill>
                  <a:schemeClr val="lt1"/>
                </a:solidFill>
                <a:latin typeface="Roboto"/>
                <a:ea typeface="Roboto"/>
                <a:cs typeface="Roboto"/>
                <a:sym typeface="Roboto"/>
              </a:defRPr>
            </a:lvl2pPr>
            <a:lvl3pPr marL="0" lvl="2" indent="0" algn="r">
              <a:spcBef>
                <a:spcPts val="0"/>
              </a:spcBef>
              <a:buNone/>
              <a:defRPr sz="900" b="0" i="0" u="none" strike="noStrike" cap="none">
                <a:solidFill>
                  <a:schemeClr val="lt1"/>
                </a:solidFill>
                <a:latin typeface="Roboto"/>
                <a:ea typeface="Roboto"/>
                <a:cs typeface="Roboto"/>
                <a:sym typeface="Roboto"/>
              </a:defRPr>
            </a:lvl3pPr>
            <a:lvl4pPr marL="0" lvl="3" indent="0" algn="r">
              <a:spcBef>
                <a:spcPts val="0"/>
              </a:spcBef>
              <a:buNone/>
              <a:defRPr sz="900" b="0" i="0" u="none" strike="noStrike" cap="none">
                <a:solidFill>
                  <a:schemeClr val="lt1"/>
                </a:solidFill>
                <a:latin typeface="Roboto"/>
                <a:ea typeface="Roboto"/>
                <a:cs typeface="Roboto"/>
                <a:sym typeface="Roboto"/>
              </a:defRPr>
            </a:lvl4pPr>
            <a:lvl5pPr marL="0" lvl="4" indent="0" algn="r">
              <a:spcBef>
                <a:spcPts val="0"/>
              </a:spcBef>
              <a:buNone/>
              <a:defRPr sz="900" b="0" i="0" u="none" strike="noStrike" cap="none">
                <a:solidFill>
                  <a:schemeClr val="lt1"/>
                </a:solidFill>
                <a:latin typeface="Roboto"/>
                <a:ea typeface="Roboto"/>
                <a:cs typeface="Roboto"/>
                <a:sym typeface="Roboto"/>
              </a:defRPr>
            </a:lvl5pPr>
            <a:lvl6pPr marL="0" lvl="5" indent="0" algn="r">
              <a:spcBef>
                <a:spcPts val="0"/>
              </a:spcBef>
              <a:buNone/>
              <a:defRPr sz="900" b="0" i="0" u="none" strike="noStrike" cap="none">
                <a:solidFill>
                  <a:schemeClr val="lt1"/>
                </a:solidFill>
                <a:latin typeface="Roboto"/>
                <a:ea typeface="Roboto"/>
                <a:cs typeface="Roboto"/>
                <a:sym typeface="Roboto"/>
              </a:defRPr>
            </a:lvl6pPr>
            <a:lvl7pPr marL="0" lvl="6" indent="0" algn="r">
              <a:spcBef>
                <a:spcPts val="0"/>
              </a:spcBef>
              <a:buNone/>
              <a:defRPr sz="900" b="0" i="0" u="none" strike="noStrike" cap="none">
                <a:solidFill>
                  <a:schemeClr val="lt1"/>
                </a:solidFill>
                <a:latin typeface="Roboto"/>
                <a:ea typeface="Roboto"/>
                <a:cs typeface="Roboto"/>
                <a:sym typeface="Roboto"/>
              </a:defRPr>
            </a:lvl7pPr>
            <a:lvl8pPr marL="0" lvl="7" indent="0" algn="r">
              <a:spcBef>
                <a:spcPts val="0"/>
              </a:spcBef>
              <a:buNone/>
              <a:defRPr sz="900" b="0" i="0" u="none" strike="noStrike" cap="none">
                <a:solidFill>
                  <a:schemeClr val="lt1"/>
                </a:solidFill>
                <a:latin typeface="Roboto"/>
                <a:ea typeface="Roboto"/>
                <a:cs typeface="Roboto"/>
                <a:sym typeface="Roboto"/>
              </a:defRPr>
            </a:lvl8pPr>
            <a:lvl9pPr marL="0" lvl="8" indent="0" algn="r">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18" name="Google Shape;18;p9"/>
          <p:cNvPicPr preferRelativeResize="0"/>
          <p:nvPr/>
        </p:nvPicPr>
        <p:blipFill rotWithShape="1">
          <a:blip r:embed="rId2">
            <a:alphaModFix/>
          </a:blip>
          <a:srcRect/>
          <a:stretch/>
        </p:blipFill>
        <p:spPr>
          <a:xfrm>
            <a:off x="807158" y="186072"/>
            <a:ext cx="716842" cy="720000"/>
          </a:xfrm>
          <a:prstGeom prst="rect">
            <a:avLst/>
          </a:prstGeom>
          <a:noFill/>
          <a:ln>
            <a:noFill/>
          </a:ln>
        </p:spPr>
      </p:pic>
      <p:pic>
        <p:nvPicPr>
          <p:cNvPr id="19" name="Google Shape;19;p9"/>
          <p:cNvPicPr preferRelativeResize="0"/>
          <p:nvPr/>
        </p:nvPicPr>
        <p:blipFill rotWithShape="1">
          <a:blip r:embed="rId3">
            <a:alphaModFix/>
          </a:blip>
          <a:srcRect/>
          <a:stretch/>
        </p:blipFill>
        <p:spPr>
          <a:xfrm>
            <a:off x="10276564" y="1978269"/>
            <a:ext cx="3830872" cy="5609492"/>
          </a:xfrm>
          <a:prstGeom prst="rect">
            <a:avLst/>
          </a:prstGeom>
          <a:noFill/>
          <a:ln>
            <a:noFill/>
          </a:ln>
        </p:spPr>
      </p:pic>
      <p:pic>
        <p:nvPicPr>
          <p:cNvPr id="20" name="Google Shape;20;p9" descr="A black background with white text&#10;&#10;Description automatically generated"/>
          <p:cNvPicPr preferRelativeResize="0"/>
          <p:nvPr/>
        </p:nvPicPr>
        <p:blipFill rotWithShape="1">
          <a:blip r:embed="rId4">
            <a:alphaModFix/>
          </a:blip>
          <a:srcRect/>
          <a:stretch/>
        </p:blipFill>
        <p:spPr>
          <a:xfrm>
            <a:off x="803696" y="6243107"/>
            <a:ext cx="2212676" cy="49367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
        <p:cNvGrpSpPr/>
        <p:nvPr/>
      </p:nvGrpSpPr>
      <p:grpSpPr>
        <a:xfrm>
          <a:off x="0" y="0"/>
          <a:ext cx="0" cy="0"/>
          <a:chOff x="0" y="0"/>
          <a:chExt cx="0" cy="0"/>
        </a:xfrm>
      </p:grpSpPr>
      <p:sp>
        <p:nvSpPr>
          <p:cNvPr id="22" name="Google Shape;22;p1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4400"/>
              <a:buFont typeface="Roboto SemiBold"/>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2400"/>
              <a:buNone/>
              <a:defRPr sz="2400">
                <a:solidFill>
                  <a:schemeClr val="lt1"/>
                </a:solidFill>
              </a:defRPr>
            </a:lvl1pPr>
            <a:lvl2pPr marL="914400" lvl="1" indent="-228600" algn="l">
              <a:lnSpc>
                <a:spcPct val="110000"/>
              </a:lnSpc>
              <a:spcBef>
                <a:spcPts val="500"/>
              </a:spcBef>
              <a:spcAft>
                <a:spcPts val="0"/>
              </a:spcAft>
              <a:buSzPts val="2000"/>
              <a:buNone/>
              <a:defRPr sz="2000">
                <a:solidFill>
                  <a:srgbClr val="888888"/>
                </a:solidFill>
              </a:defRPr>
            </a:lvl2pPr>
            <a:lvl3pPr marL="1371600" lvl="2" indent="-228600" algn="l">
              <a:lnSpc>
                <a:spcPct val="110000"/>
              </a:lnSpc>
              <a:spcBef>
                <a:spcPts val="500"/>
              </a:spcBef>
              <a:spcAft>
                <a:spcPts val="0"/>
              </a:spcAft>
              <a:buSzPts val="1800"/>
              <a:buNone/>
              <a:defRPr sz="1800">
                <a:solidFill>
                  <a:srgbClr val="888888"/>
                </a:solidFill>
              </a:defRPr>
            </a:lvl3pPr>
            <a:lvl4pPr marL="1828800" lvl="3" indent="-228600" algn="l">
              <a:lnSpc>
                <a:spcPct val="110000"/>
              </a:lnSpc>
              <a:spcBef>
                <a:spcPts val="500"/>
              </a:spcBef>
              <a:spcAft>
                <a:spcPts val="0"/>
              </a:spcAft>
              <a:buSzPts val="1600"/>
              <a:buNone/>
              <a:defRPr sz="1600">
                <a:solidFill>
                  <a:srgbClr val="888888"/>
                </a:solidFill>
              </a:defRPr>
            </a:lvl4pPr>
            <a:lvl5pPr marL="2286000" lvl="4" indent="-228600" algn="l">
              <a:lnSpc>
                <a:spcPct val="110000"/>
              </a:lnSpc>
              <a:spcBef>
                <a:spcPts val="5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4" name="Google Shape;24;p10"/>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25"/>
        <p:cNvGrpSpPr/>
        <p:nvPr/>
      </p:nvGrpSpPr>
      <p:grpSpPr>
        <a:xfrm>
          <a:off x="0" y="0"/>
          <a:ext cx="0" cy="0"/>
          <a:chOff x="0" y="0"/>
          <a:chExt cx="0" cy="0"/>
        </a:xfrm>
      </p:grpSpPr>
      <p:sp>
        <p:nvSpPr>
          <p:cNvPr id="26" name="Google Shape;26;p1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B41E2D"/>
              </a:solidFill>
              <a:latin typeface="Roboto"/>
              <a:ea typeface="Roboto"/>
              <a:cs typeface="Roboto"/>
              <a:sym typeface="Roboto"/>
            </a:endParaRPr>
          </a:p>
        </p:txBody>
      </p:sp>
      <p:pic>
        <p:nvPicPr>
          <p:cNvPr id="27" name="Google Shape;27;p11"/>
          <p:cNvPicPr preferRelativeResize="0"/>
          <p:nvPr/>
        </p:nvPicPr>
        <p:blipFill rotWithShape="1">
          <a:blip r:embed="rId2">
            <a:alphaModFix/>
          </a:blip>
          <a:srcRect/>
          <a:stretch/>
        </p:blipFill>
        <p:spPr>
          <a:xfrm>
            <a:off x="4981081" y="1713947"/>
            <a:ext cx="2229838" cy="2239662"/>
          </a:xfrm>
          <a:prstGeom prst="rect">
            <a:avLst/>
          </a:prstGeom>
          <a:noFill/>
          <a:ln>
            <a:noFill/>
          </a:ln>
        </p:spPr>
      </p:pic>
      <p:pic>
        <p:nvPicPr>
          <p:cNvPr id="28" name="Google Shape;28;p11"/>
          <p:cNvPicPr preferRelativeResize="0"/>
          <p:nvPr/>
        </p:nvPicPr>
        <p:blipFill rotWithShape="1">
          <a:blip r:embed="rId3">
            <a:alphaModFix/>
          </a:blip>
          <a:srcRect r="6701"/>
          <a:stretch/>
        </p:blipFill>
        <p:spPr>
          <a:xfrm>
            <a:off x="9447349" y="0"/>
            <a:ext cx="2744651" cy="6864228"/>
          </a:xfrm>
          <a:prstGeom prst="rect">
            <a:avLst/>
          </a:prstGeom>
          <a:noFill/>
          <a:ln>
            <a:noFill/>
          </a:ln>
        </p:spPr>
      </p:pic>
      <p:pic>
        <p:nvPicPr>
          <p:cNvPr id="29" name="Google Shape;29;p11" descr="Blue text on a black background&#10;&#10;Description automatically generated"/>
          <p:cNvPicPr preferRelativeResize="0"/>
          <p:nvPr/>
        </p:nvPicPr>
        <p:blipFill rotWithShape="1">
          <a:blip r:embed="rId4">
            <a:alphaModFix/>
          </a:blip>
          <a:srcRect/>
          <a:stretch/>
        </p:blipFill>
        <p:spPr>
          <a:xfrm>
            <a:off x="999500" y="4962194"/>
            <a:ext cx="3420510" cy="763158"/>
          </a:xfrm>
          <a:prstGeom prst="rect">
            <a:avLst/>
          </a:prstGeom>
          <a:noFill/>
          <a:ln>
            <a:noFill/>
          </a:ln>
        </p:spPr>
      </p:pic>
      <p:sp>
        <p:nvSpPr>
          <p:cNvPr id="30" name="Google Shape;30;p11"/>
          <p:cNvSpPr txBox="1"/>
          <p:nvPr/>
        </p:nvSpPr>
        <p:spPr>
          <a:xfrm>
            <a:off x="946830" y="5783485"/>
            <a:ext cx="380895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1000">
                <a:solidFill>
                  <a:schemeClr val="dk1"/>
                </a:solidFill>
                <a:latin typeface="Roboto"/>
                <a:ea typeface="Roboto"/>
                <a:cs typeface="Roboto"/>
                <a:sym typeface="Roboto"/>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1000">
              <a:solidFill>
                <a:schemeClr val="dk1"/>
              </a:solidFill>
              <a:latin typeface="Roboto"/>
              <a:ea typeface="Roboto"/>
              <a:cs typeface="Roboto"/>
              <a:sym typeface="Roboto"/>
            </a:endParaRPr>
          </a:p>
        </p:txBody>
      </p:sp>
      <p:pic>
        <p:nvPicPr>
          <p:cNvPr id="31" name="Google Shape;31;p11" descr="A black background with orange text&#10;&#10;Description automatically generated"/>
          <p:cNvPicPr preferRelativeResize="0"/>
          <p:nvPr/>
        </p:nvPicPr>
        <p:blipFill rotWithShape="1">
          <a:blip r:embed="rId5">
            <a:alphaModFix/>
          </a:blip>
          <a:srcRect/>
          <a:stretch/>
        </p:blipFill>
        <p:spPr>
          <a:xfrm>
            <a:off x="7552129" y="4899452"/>
            <a:ext cx="2004877" cy="763159"/>
          </a:xfrm>
          <a:prstGeom prst="rect">
            <a:avLst/>
          </a:prstGeom>
          <a:noFill/>
          <a:ln>
            <a:noFill/>
          </a:ln>
        </p:spPr>
      </p:pic>
      <p:pic>
        <p:nvPicPr>
          <p:cNvPr id="32" name="Google Shape;32;p11" descr="A black and white logo&#10;&#10;Description automatically generated"/>
          <p:cNvPicPr preferRelativeResize="0"/>
          <p:nvPr/>
        </p:nvPicPr>
        <p:blipFill rotWithShape="1">
          <a:blip r:embed="rId6">
            <a:alphaModFix/>
          </a:blip>
          <a:srcRect/>
          <a:stretch/>
        </p:blipFill>
        <p:spPr>
          <a:xfrm>
            <a:off x="8479492" y="6109647"/>
            <a:ext cx="1582697" cy="346451"/>
          </a:xfrm>
          <a:prstGeom prst="rect">
            <a:avLst/>
          </a:prstGeom>
          <a:noFill/>
          <a:ln>
            <a:noFill/>
          </a:ln>
        </p:spPr>
      </p:pic>
      <p:pic>
        <p:nvPicPr>
          <p:cNvPr id="33" name="Google Shape;33;p11" descr="A red and blue logo&#10;&#10;Description automatically generated"/>
          <p:cNvPicPr preferRelativeResize="0"/>
          <p:nvPr/>
        </p:nvPicPr>
        <p:blipFill rotWithShape="1">
          <a:blip r:embed="rId7">
            <a:alphaModFix/>
          </a:blip>
          <a:srcRect/>
          <a:stretch/>
        </p:blipFill>
        <p:spPr>
          <a:xfrm>
            <a:off x="5973786" y="4962194"/>
            <a:ext cx="1215571" cy="637677"/>
          </a:xfrm>
          <a:prstGeom prst="rect">
            <a:avLst/>
          </a:prstGeom>
          <a:noFill/>
          <a:ln>
            <a:noFill/>
          </a:ln>
        </p:spPr>
      </p:pic>
      <p:pic>
        <p:nvPicPr>
          <p:cNvPr id="34" name="Google Shape;34;p11" descr="A logo with a black background&#10;&#10;Description automatically generated"/>
          <p:cNvPicPr preferRelativeResize="0"/>
          <p:nvPr/>
        </p:nvPicPr>
        <p:blipFill rotWithShape="1">
          <a:blip r:embed="rId8">
            <a:alphaModFix/>
          </a:blip>
          <a:srcRect/>
          <a:stretch/>
        </p:blipFill>
        <p:spPr>
          <a:xfrm>
            <a:off x="9807256" y="4962194"/>
            <a:ext cx="1114016" cy="661873"/>
          </a:xfrm>
          <a:prstGeom prst="rect">
            <a:avLst/>
          </a:prstGeom>
          <a:noFill/>
          <a:ln>
            <a:noFill/>
          </a:ln>
        </p:spPr>
      </p:pic>
      <p:pic>
        <p:nvPicPr>
          <p:cNvPr id="35" name="Google Shape;35;p11" descr="A blue and white logo with red triangle and white text&#10;&#10;Description automatically generated"/>
          <p:cNvPicPr preferRelativeResize="0"/>
          <p:nvPr/>
        </p:nvPicPr>
        <p:blipFill rotWithShape="1">
          <a:blip r:embed="rId9">
            <a:alphaModFix/>
          </a:blip>
          <a:srcRect/>
          <a:stretch/>
        </p:blipFill>
        <p:spPr>
          <a:xfrm>
            <a:off x="5624451" y="5886328"/>
            <a:ext cx="698669" cy="765884"/>
          </a:xfrm>
          <a:prstGeom prst="rect">
            <a:avLst/>
          </a:prstGeom>
          <a:noFill/>
          <a:ln>
            <a:noFill/>
          </a:ln>
        </p:spPr>
      </p:pic>
      <p:pic>
        <p:nvPicPr>
          <p:cNvPr id="36" name="Google Shape;36;p11" descr="A group of blue symbols&#10;&#10;Description automatically generated"/>
          <p:cNvPicPr preferRelativeResize="0"/>
          <p:nvPr/>
        </p:nvPicPr>
        <p:blipFill rotWithShape="1">
          <a:blip r:embed="rId10">
            <a:alphaModFix/>
          </a:blip>
          <a:srcRect/>
          <a:stretch/>
        </p:blipFill>
        <p:spPr>
          <a:xfrm>
            <a:off x="6680039" y="6082441"/>
            <a:ext cx="1522591" cy="373657"/>
          </a:xfrm>
          <a:prstGeom prst="rect">
            <a:avLst/>
          </a:prstGeom>
          <a:noFill/>
          <a:ln>
            <a:noFill/>
          </a:ln>
        </p:spPr>
      </p:pic>
      <p:pic>
        <p:nvPicPr>
          <p:cNvPr id="37" name="Google Shape;37;p11" descr="A logo with a sailboat in the water&#10;&#10;Description automatically generated"/>
          <p:cNvPicPr preferRelativeResize="0"/>
          <p:nvPr/>
        </p:nvPicPr>
        <p:blipFill rotWithShape="1">
          <a:blip r:embed="rId11">
            <a:alphaModFix/>
          </a:blip>
          <a:srcRect/>
          <a:stretch/>
        </p:blipFill>
        <p:spPr>
          <a:xfrm>
            <a:off x="10439060" y="5893278"/>
            <a:ext cx="771467" cy="75198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8"/>
        <p:cNvGrpSpPr/>
        <p:nvPr/>
      </p:nvGrpSpPr>
      <p:grpSpPr>
        <a:xfrm>
          <a:off x="0" y="0"/>
          <a:ext cx="0" cy="0"/>
          <a:chOff x="0" y="0"/>
          <a:chExt cx="0" cy="0"/>
        </a:xfrm>
      </p:grpSpPr>
      <p:sp>
        <p:nvSpPr>
          <p:cNvPr id="39" name="Google Shape;39;p12"/>
          <p:cNvSpPr txBox="1">
            <a:spLocks noGrp="1"/>
          </p:cNvSpPr>
          <p:nvPr>
            <p:ph type="title"/>
          </p:nvPr>
        </p:nvSpPr>
        <p:spPr>
          <a:xfrm>
            <a:off x="838200" y="1185269"/>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1"/>
              </a:buClr>
              <a:buSzPts val="4400"/>
              <a:buFont typeface="Roboto SemiBold"/>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12"/>
          <p:cNvSpPr txBox="1">
            <a:spLocks noGrp="1"/>
          </p:cNvSpPr>
          <p:nvPr>
            <p:ph type="body" idx="1"/>
          </p:nvPr>
        </p:nvSpPr>
        <p:spPr>
          <a:xfrm>
            <a:off x="838200" y="2674189"/>
            <a:ext cx="10515600" cy="3471024"/>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12"/>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2"/>
        <p:cNvGrpSpPr/>
        <p:nvPr/>
      </p:nvGrpSpPr>
      <p:grpSpPr>
        <a:xfrm>
          <a:off x="0" y="0"/>
          <a:ext cx="0" cy="0"/>
          <a:chOff x="0" y="0"/>
          <a:chExt cx="0" cy="0"/>
        </a:xfrm>
      </p:grpSpPr>
      <p:sp>
        <p:nvSpPr>
          <p:cNvPr id="43" name="Google Shape;43;p13"/>
          <p:cNvSpPr txBox="1">
            <a:spLocks noGrp="1"/>
          </p:cNvSpPr>
          <p:nvPr>
            <p:ph type="title"/>
          </p:nvPr>
        </p:nvSpPr>
        <p:spPr>
          <a:xfrm>
            <a:off x="838200" y="1211148"/>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00"/>
              </a:buClr>
              <a:buSzPts val="4400"/>
              <a:buFont typeface="Roboto SemiBold"/>
              <a:buNone/>
              <a:defRPr>
                <a:solidFill>
                  <a:srgbClr val="0000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13"/>
          <p:cNvSpPr txBox="1">
            <a:spLocks noGrp="1"/>
          </p:cNvSpPr>
          <p:nvPr>
            <p:ph type="body" idx="1"/>
          </p:nvPr>
        </p:nvSpPr>
        <p:spPr>
          <a:xfrm>
            <a:off x="838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3"/>
          <p:cNvSpPr txBox="1">
            <a:spLocks noGrp="1"/>
          </p:cNvSpPr>
          <p:nvPr>
            <p:ph type="body" idx="2"/>
          </p:nvPr>
        </p:nvSpPr>
        <p:spPr>
          <a:xfrm>
            <a:off x="6172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3"/>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14"/>
          <p:cNvSpPr txBox="1">
            <a:spLocks noGrp="1"/>
          </p:cNvSpPr>
          <p:nvPr>
            <p:ph type="title"/>
          </p:nvPr>
        </p:nvSpPr>
        <p:spPr>
          <a:xfrm>
            <a:off x="839788" y="1199042"/>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14"/>
          <p:cNvSpPr txBox="1">
            <a:spLocks noGrp="1"/>
          </p:cNvSpPr>
          <p:nvPr>
            <p:ph type="body" idx="1"/>
          </p:nvPr>
        </p:nvSpPr>
        <p:spPr>
          <a:xfrm>
            <a:off x="839788" y="2666207"/>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4"/>
          <p:cNvSpPr txBox="1">
            <a:spLocks noGrp="1"/>
          </p:cNvSpPr>
          <p:nvPr>
            <p:ph type="body" idx="2"/>
          </p:nvPr>
        </p:nvSpPr>
        <p:spPr>
          <a:xfrm>
            <a:off x="839788" y="3631721"/>
            <a:ext cx="5157787"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4"/>
          <p:cNvSpPr txBox="1">
            <a:spLocks noGrp="1"/>
          </p:cNvSpPr>
          <p:nvPr>
            <p:ph type="body" idx="3"/>
          </p:nvPr>
        </p:nvSpPr>
        <p:spPr>
          <a:xfrm>
            <a:off x="6172200" y="2666207"/>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4"/>
          <p:cNvSpPr txBox="1">
            <a:spLocks noGrp="1"/>
          </p:cNvSpPr>
          <p:nvPr>
            <p:ph type="body" idx="4"/>
          </p:nvPr>
        </p:nvSpPr>
        <p:spPr>
          <a:xfrm>
            <a:off x="6172200" y="3631721"/>
            <a:ext cx="5183188"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14"/>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5"/>
          <p:cNvSpPr txBox="1">
            <a:spLocks noGrp="1"/>
          </p:cNvSpPr>
          <p:nvPr>
            <p:ph type="title"/>
          </p:nvPr>
        </p:nvSpPr>
        <p:spPr>
          <a:xfrm>
            <a:off x="839788" y="1138687"/>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3200"/>
              <a:buFont typeface="Roboto SemiBold"/>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5"/>
          <p:cNvSpPr txBox="1">
            <a:spLocks noGrp="1"/>
          </p:cNvSpPr>
          <p:nvPr>
            <p:ph type="body" idx="1"/>
          </p:nvPr>
        </p:nvSpPr>
        <p:spPr>
          <a:xfrm>
            <a:off x="5183188" y="1138687"/>
            <a:ext cx="6172200" cy="4722363"/>
          </a:xfrm>
          <a:prstGeom prst="rect">
            <a:avLst/>
          </a:prstGeom>
          <a:noFill/>
          <a:ln>
            <a:noFill/>
          </a:ln>
        </p:spPr>
        <p:txBody>
          <a:bodyPr spcFirstLastPara="1" wrap="square" lIns="91425" tIns="45700" rIns="91425" bIns="45700" anchor="t" anchorCtr="0">
            <a:normAutofit/>
          </a:bodyPr>
          <a:lstStyle>
            <a:lvl1pPr marL="457200" lvl="0" indent="-431800" algn="l">
              <a:lnSpc>
                <a:spcPct val="110000"/>
              </a:lnSpc>
              <a:spcBef>
                <a:spcPts val="1000"/>
              </a:spcBef>
              <a:spcAft>
                <a:spcPts val="0"/>
              </a:spcAft>
              <a:buSzPts val="3200"/>
              <a:buChar char="•"/>
              <a:defRPr sz="3200"/>
            </a:lvl1pPr>
            <a:lvl2pPr marL="914400" lvl="1" indent="-406400" algn="l">
              <a:lnSpc>
                <a:spcPct val="110000"/>
              </a:lnSpc>
              <a:spcBef>
                <a:spcPts val="500"/>
              </a:spcBef>
              <a:spcAft>
                <a:spcPts val="0"/>
              </a:spcAft>
              <a:buSzPts val="2800"/>
              <a:buChar char="•"/>
              <a:defRPr sz="2800"/>
            </a:lvl2pPr>
            <a:lvl3pPr marL="1371600" lvl="2" indent="-381000" algn="l">
              <a:lnSpc>
                <a:spcPct val="110000"/>
              </a:lnSpc>
              <a:spcBef>
                <a:spcPts val="500"/>
              </a:spcBef>
              <a:spcAft>
                <a:spcPts val="0"/>
              </a:spcAft>
              <a:buSzPts val="2400"/>
              <a:buChar char="•"/>
              <a:defRPr sz="2400"/>
            </a:lvl3pPr>
            <a:lvl4pPr marL="1828800" lvl="3" indent="-355600" algn="l">
              <a:lnSpc>
                <a:spcPct val="110000"/>
              </a:lnSpc>
              <a:spcBef>
                <a:spcPts val="500"/>
              </a:spcBef>
              <a:spcAft>
                <a:spcPts val="0"/>
              </a:spcAft>
              <a:buSzPts val="2000"/>
              <a:buChar char="•"/>
              <a:defRPr sz="2000"/>
            </a:lvl4pPr>
            <a:lvl5pPr marL="2286000" lvl="4" indent="-355600" algn="l">
              <a:lnSpc>
                <a:spcPct val="110000"/>
              </a:lnSpc>
              <a:spcBef>
                <a:spcPts val="5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5"/>
          <p:cNvSpPr txBox="1">
            <a:spLocks noGrp="1"/>
          </p:cNvSpPr>
          <p:nvPr>
            <p:ph type="body" idx="2"/>
          </p:nvPr>
        </p:nvSpPr>
        <p:spPr>
          <a:xfrm>
            <a:off x="839788" y="2889849"/>
            <a:ext cx="3932237" cy="297913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5"/>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9"/>
        <p:cNvGrpSpPr/>
        <p:nvPr/>
      </p:nvGrpSpPr>
      <p:grpSpPr>
        <a:xfrm>
          <a:off x="0" y="0"/>
          <a:ext cx="0" cy="0"/>
          <a:chOff x="0" y="0"/>
          <a:chExt cx="0" cy="0"/>
        </a:xfrm>
      </p:grpSpPr>
      <p:sp>
        <p:nvSpPr>
          <p:cNvPr id="60" name="Google Shape;60;p16"/>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B41E2D"/>
              </a:solidFill>
              <a:latin typeface="Roboto"/>
              <a:ea typeface="Roboto"/>
              <a:cs typeface="Roboto"/>
              <a:sym typeface="Roboto"/>
            </a:endParaRPr>
          </a:p>
        </p:txBody>
      </p:sp>
      <p:sp>
        <p:nvSpPr>
          <p:cNvPr id="61" name="Google Shape;61;p16"/>
          <p:cNvSpPr txBox="1">
            <a:spLocks noGrp="1"/>
          </p:cNvSpPr>
          <p:nvPr>
            <p:ph type="title"/>
          </p:nvPr>
        </p:nvSpPr>
        <p:spPr>
          <a:xfrm>
            <a:off x="839788" y="1121434"/>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B41E2D"/>
              </a:buClr>
              <a:buSzPts val="3200"/>
              <a:buFont typeface="Roboto SemiBold"/>
              <a:buNone/>
              <a:defRPr sz="32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16"/>
          <p:cNvSpPr txBox="1">
            <a:spLocks noGrp="1"/>
          </p:cNvSpPr>
          <p:nvPr>
            <p:ph type="body" idx="1"/>
          </p:nvPr>
        </p:nvSpPr>
        <p:spPr>
          <a:xfrm>
            <a:off x="839788" y="2829464"/>
            <a:ext cx="3932237" cy="303952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16"/>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a:solidFill>
                  <a:srgbClr val="B41E2D"/>
                </a:solidFill>
                <a:latin typeface="Roboto"/>
                <a:ea typeface="Roboto"/>
                <a:cs typeface="Roboto"/>
                <a:sym typeface="Roboto"/>
              </a:defRPr>
            </a:lvl1pPr>
            <a:lvl2pPr marL="0" lvl="1" indent="0" algn="r">
              <a:spcBef>
                <a:spcPts val="0"/>
              </a:spcBef>
              <a:buNone/>
              <a:defRPr sz="900">
                <a:solidFill>
                  <a:srgbClr val="B41E2D"/>
                </a:solidFill>
                <a:latin typeface="Roboto"/>
                <a:ea typeface="Roboto"/>
                <a:cs typeface="Roboto"/>
                <a:sym typeface="Roboto"/>
              </a:defRPr>
            </a:lvl2pPr>
            <a:lvl3pPr marL="0" lvl="2" indent="0" algn="r">
              <a:spcBef>
                <a:spcPts val="0"/>
              </a:spcBef>
              <a:buNone/>
              <a:defRPr sz="900">
                <a:solidFill>
                  <a:srgbClr val="B41E2D"/>
                </a:solidFill>
                <a:latin typeface="Roboto"/>
                <a:ea typeface="Roboto"/>
                <a:cs typeface="Roboto"/>
                <a:sym typeface="Roboto"/>
              </a:defRPr>
            </a:lvl3pPr>
            <a:lvl4pPr marL="0" lvl="3" indent="0" algn="r">
              <a:spcBef>
                <a:spcPts val="0"/>
              </a:spcBef>
              <a:buNone/>
              <a:defRPr sz="900">
                <a:solidFill>
                  <a:srgbClr val="B41E2D"/>
                </a:solidFill>
                <a:latin typeface="Roboto"/>
                <a:ea typeface="Roboto"/>
                <a:cs typeface="Roboto"/>
                <a:sym typeface="Roboto"/>
              </a:defRPr>
            </a:lvl4pPr>
            <a:lvl5pPr marL="0" lvl="4" indent="0" algn="r">
              <a:spcBef>
                <a:spcPts val="0"/>
              </a:spcBef>
              <a:buNone/>
              <a:defRPr sz="900">
                <a:solidFill>
                  <a:srgbClr val="B41E2D"/>
                </a:solidFill>
                <a:latin typeface="Roboto"/>
                <a:ea typeface="Roboto"/>
                <a:cs typeface="Roboto"/>
                <a:sym typeface="Roboto"/>
              </a:defRPr>
            </a:lvl5pPr>
            <a:lvl6pPr marL="0" lvl="5" indent="0" algn="r">
              <a:spcBef>
                <a:spcPts val="0"/>
              </a:spcBef>
              <a:buNone/>
              <a:defRPr sz="900">
                <a:solidFill>
                  <a:srgbClr val="B41E2D"/>
                </a:solidFill>
                <a:latin typeface="Roboto"/>
                <a:ea typeface="Roboto"/>
                <a:cs typeface="Roboto"/>
                <a:sym typeface="Roboto"/>
              </a:defRPr>
            </a:lvl6pPr>
            <a:lvl7pPr marL="0" lvl="6" indent="0" algn="r">
              <a:spcBef>
                <a:spcPts val="0"/>
              </a:spcBef>
              <a:buNone/>
              <a:defRPr sz="900">
                <a:solidFill>
                  <a:srgbClr val="B41E2D"/>
                </a:solidFill>
                <a:latin typeface="Roboto"/>
                <a:ea typeface="Roboto"/>
                <a:cs typeface="Roboto"/>
                <a:sym typeface="Roboto"/>
              </a:defRPr>
            </a:lvl7pPr>
            <a:lvl8pPr marL="0" lvl="7" indent="0" algn="r">
              <a:spcBef>
                <a:spcPts val="0"/>
              </a:spcBef>
              <a:buNone/>
              <a:defRPr sz="900">
                <a:solidFill>
                  <a:srgbClr val="B41E2D"/>
                </a:solidFill>
                <a:latin typeface="Roboto"/>
                <a:ea typeface="Roboto"/>
                <a:cs typeface="Roboto"/>
                <a:sym typeface="Roboto"/>
              </a:defRPr>
            </a:lvl8pPr>
            <a:lvl9pPr marL="0" lvl="8" indent="0" algn="r">
              <a:spcBef>
                <a:spcPts val="0"/>
              </a:spcBef>
              <a:buNone/>
              <a:defRPr sz="900">
                <a:solidFill>
                  <a:srgbClr val="B41E2D"/>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64" name="Google Shape;64;p16"/>
          <p:cNvPicPr preferRelativeResize="0"/>
          <p:nvPr/>
        </p:nvPicPr>
        <p:blipFill rotWithShape="1">
          <a:blip r:embed="rId2">
            <a:alphaModFix/>
          </a:blip>
          <a:srcRect/>
          <a:stretch/>
        </p:blipFill>
        <p:spPr>
          <a:xfrm>
            <a:off x="839788" y="200717"/>
            <a:ext cx="716842" cy="720000"/>
          </a:xfrm>
          <a:prstGeom prst="rect">
            <a:avLst/>
          </a:prstGeom>
          <a:noFill/>
          <a:ln>
            <a:noFill/>
          </a:ln>
        </p:spPr>
      </p:pic>
      <p:pic>
        <p:nvPicPr>
          <p:cNvPr id="65" name="Google Shape;65;p16"/>
          <p:cNvPicPr preferRelativeResize="0"/>
          <p:nvPr/>
        </p:nvPicPr>
        <p:blipFill rotWithShape="1">
          <a:blip r:embed="rId3">
            <a:alphaModFix/>
          </a:blip>
          <a:srcRect r="6701"/>
          <a:stretch/>
        </p:blipFill>
        <p:spPr>
          <a:xfrm>
            <a:off x="9447349" y="0"/>
            <a:ext cx="2744651" cy="6864228"/>
          </a:xfrm>
          <a:prstGeom prst="rect">
            <a:avLst/>
          </a:prstGeom>
          <a:noFill/>
          <a:ln>
            <a:noFill/>
          </a:ln>
        </p:spPr>
      </p:pic>
      <p:sp>
        <p:nvSpPr>
          <p:cNvPr id="66" name="Google Shape;66;p16"/>
          <p:cNvSpPr>
            <a:spLocks noGrp="1"/>
          </p:cNvSpPr>
          <p:nvPr>
            <p:ph type="pic" idx="2"/>
          </p:nvPr>
        </p:nvSpPr>
        <p:spPr>
          <a:xfrm>
            <a:off x="5183188" y="1121434"/>
            <a:ext cx="6172200" cy="4739616"/>
          </a:xfrm>
          <a:prstGeom prst="rect">
            <a:avLst/>
          </a:prstGeom>
          <a:noFill/>
          <a:ln>
            <a:noFill/>
          </a:ln>
        </p:spPr>
      </p:sp>
      <p:pic>
        <p:nvPicPr>
          <p:cNvPr id="67" name="Google Shape;67;p16" descr="Blue text on a black background&#10;&#10;Description automatically generated"/>
          <p:cNvPicPr preferRelativeResize="0"/>
          <p:nvPr/>
        </p:nvPicPr>
        <p:blipFill rotWithShape="1">
          <a:blip r:embed="rId4">
            <a:alphaModFix/>
          </a:blip>
          <a:srcRect/>
          <a:stretch/>
        </p:blipFill>
        <p:spPr>
          <a:xfrm>
            <a:off x="820948" y="6243107"/>
            <a:ext cx="2226636" cy="49679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8"/>
          <p:cNvSpPr/>
          <p:nvPr/>
        </p:nvSpPr>
        <p:spPr>
          <a:xfrm>
            <a:off x="0" y="1"/>
            <a:ext cx="12192000" cy="6858004"/>
          </a:xfrm>
          <a:prstGeom prst="rect">
            <a:avLst/>
          </a:prstGeom>
          <a:solidFill>
            <a:srgbClr val="B41E2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595959"/>
              </a:solidFill>
              <a:latin typeface="Avenir"/>
              <a:ea typeface="Avenir"/>
              <a:cs typeface="Avenir"/>
              <a:sym typeface="Avenir"/>
            </a:endParaRPr>
          </a:p>
        </p:txBody>
      </p:sp>
      <p:pic>
        <p:nvPicPr>
          <p:cNvPr id="7" name="Google Shape;7;p8"/>
          <p:cNvPicPr preferRelativeResize="0"/>
          <p:nvPr/>
        </p:nvPicPr>
        <p:blipFill rotWithShape="1">
          <a:blip r:embed="rId10">
            <a:alphaModFix/>
          </a:blip>
          <a:srcRect r="5974"/>
          <a:stretch/>
        </p:blipFill>
        <p:spPr>
          <a:xfrm>
            <a:off x="9612702" y="228600"/>
            <a:ext cx="2579298" cy="6400800"/>
          </a:xfrm>
          <a:prstGeom prst="rect">
            <a:avLst/>
          </a:prstGeom>
          <a:noFill/>
          <a:ln>
            <a:noFill/>
          </a:ln>
        </p:spPr>
      </p:pic>
      <p:sp>
        <p:nvSpPr>
          <p:cNvPr id="8" name="Google Shape;8;p8"/>
          <p:cNvSpPr txBox="1">
            <a:spLocks noGrp="1"/>
          </p:cNvSpPr>
          <p:nvPr>
            <p:ph type="title"/>
          </p:nvPr>
        </p:nvSpPr>
        <p:spPr>
          <a:xfrm>
            <a:off x="838200" y="1141443"/>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chemeClr val="lt1"/>
              </a:buClr>
              <a:buSzPts val="4400"/>
              <a:buFont typeface="Roboto SemiBold"/>
              <a:buNone/>
              <a:defRPr sz="4400" b="1" i="0" u="none" strike="noStrike" cap="none">
                <a:solidFill>
                  <a:schemeClr val="lt1"/>
                </a:solidFill>
                <a:latin typeface="Roboto SemiBold"/>
                <a:ea typeface="Roboto SemiBold"/>
                <a:cs typeface="Roboto SemiBold"/>
                <a:sym typeface="Roboto SemiBol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 name="Google Shape;9;p8"/>
          <p:cNvSpPr txBox="1">
            <a:spLocks noGrp="1"/>
          </p:cNvSpPr>
          <p:nvPr>
            <p:ph type="body" idx="1"/>
          </p:nvPr>
        </p:nvSpPr>
        <p:spPr>
          <a:xfrm>
            <a:off x="838200" y="2613805"/>
            <a:ext cx="10515600" cy="341606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10000"/>
              </a:lnSpc>
              <a:spcBef>
                <a:spcPts val="1000"/>
              </a:spcBef>
              <a:spcAft>
                <a:spcPts val="0"/>
              </a:spcAft>
              <a:buClr>
                <a:srgbClr val="520006"/>
              </a:buClr>
              <a:buSzPts val="2800"/>
              <a:buFont typeface="Arial"/>
              <a:buChar char="•"/>
              <a:defRPr sz="2800" b="0" i="0" u="none" strike="noStrike" cap="none">
                <a:solidFill>
                  <a:schemeClr val="lt1"/>
                </a:solidFill>
                <a:latin typeface="Roboto"/>
                <a:ea typeface="Roboto"/>
                <a:cs typeface="Roboto"/>
                <a:sym typeface="Roboto"/>
              </a:defRPr>
            </a:lvl1pPr>
            <a:lvl2pPr marL="914400" marR="0" lvl="1" indent="-381000" algn="l" rtl="0">
              <a:lnSpc>
                <a:spcPct val="110000"/>
              </a:lnSpc>
              <a:spcBef>
                <a:spcPts val="500"/>
              </a:spcBef>
              <a:spcAft>
                <a:spcPts val="0"/>
              </a:spcAft>
              <a:buClr>
                <a:srgbClr val="520006"/>
              </a:buClr>
              <a:buSzPts val="2400"/>
              <a:buFont typeface="Arial"/>
              <a:buChar char="•"/>
              <a:defRPr sz="2400" b="0" i="0" u="none" strike="noStrike" cap="none">
                <a:solidFill>
                  <a:schemeClr val="lt1"/>
                </a:solidFill>
                <a:latin typeface="Roboto"/>
                <a:ea typeface="Roboto"/>
                <a:cs typeface="Roboto"/>
                <a:sym typeface="Roboto"/>
              </a:defRPr>
            </a:lvl2pPr>
            <a:lvl3pPr marL="1371600" marR="0" lvl="2" indent="-355600" algn="l" rtl="0">
              <a:lnSpc>
                <a:spcPct val="110000"/>
              </a:lnSpc>
              <a:spcBef>
                <a:spcPts val="500"/>
              </a:spcBef>
              <a:spcAft>
                <a:spcPts val="0"/>
              </a:spcAft>
              <a:buClr>
                <a:srgbClr val="520006"/>
              </a:buClr>
              <a:buSzPts val="2000"/>
              <a:buFont typeface="Arial"/>
              <a:buChar char="•"/>
              <a:defRPr sz="2000" b="0" i="0" u="none" strike="noStrike" cap="none">
                <a:solidFill>
                  <a:schemeClr val="lt1"/>
                </a:solidFill>
                <a:latin typeface="Roboto"/>
                <a:ea typeface="Roboto"/>
                <a:cs typeface="Roboto"/>
                <a:sym typeface="Roboto"/>
              </a:defRPr>
            </a:lvl3pPr>
            <a:lvl4pPr marL="1828800" marR="0" lvl="3"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4pPr>
            <a:lvl5pPr marL="2286000" marR="0" lvl="4"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9pPr>
          </a:lstStyle>
          <a:p>
            <a:endParaRPr/>
          </a:p>
        </p:txBody>
      </p:sp>
      <p:sp>
        <p:nvSpPr>
          <p:cNvPr id="10" name="Google Shape;10;p8"/>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chemeClr val="lt1"/>
                </a:solidFill>
                <a:latin typeface="Roboto"/>
                <a:ea typeface="Roboto"/>
                <a:cs typeface="Roboto"/>
                <a:sym typeface="Roboto"/>
              </a:defRPr>
            </a:lvl1pPr>
            <a:lvl2pPr marL="0" marR="0" lvl="1" indent="0" algn="r" rtl="0">
              <a:spcBef>
                <a:spcPts val="0"/>
              </a:spcBef>
              <a:buNone/>
              <a:defRPr sz="900" b="0" i="0" u="none" strike="noStrike" cap="none">
                <a:solidFill>
                  <a:schemeClr val="lt1"/>
                </a:solidFill>
                <a:latin typeface="Roboto"/>
                <a:ea typeface="Roboto"/>
                <a:cs typeface="Roboto"/>
                <a:sym typeface="Roboto"/>
              </a:defRPr>
            </a:lvl2pPr>
            <a:lvl3pPr marL="0" marR="0" lvl="2" indent="0" algn="r" rtl="0">
              <a:spcBef>
                <a:spcPts val="0"/>
              </a:spcBef>
              <a:buNone/>
              <a:defRPr sz="900" b="0" i="0" u="none" strike="noStrike" cap="none">
                <a:solidFill>
                  <a:schemeClr val="lt1"/>
                </a:solidFill>
                <a:latin typeface="Roboto"/>
                <a:ea typeface="Roboto"/>
                <a:cs typeface="Roboto"/>
                <a:sym typeface="Roboto"/>
              </a:defRPr>
            </a:lvl3pPr>
            <a:lvl4pPr marL="0" marR="0" lvl="3" indent="0" algn="r" rtl="0">
              <a:spcBef>
                <a:spcPts val="0"/>
              </a:spcBef>
              <a:buNone/>
              <a:defRPr sz="900" b="0" i="0" u="none" strike="noStrike" cap="none">
                <a:solidFill>
                  <a:schemeClr val="lt1"/>
                </a:solidFill>
                <a:latin typeface="Roboto"/>
                <a:ea typeface="Roboto"/>
                <a:cs typeface="Roboto"/>
                <a:sym typeface="Roboto"/>
              </a:defRPr>
            </a:lvl4pPr>
            <a:lvl5pPr marL="0" marR="0" lvl="4" indent="0" algn="r" rtl="0">
              <a:spcBef>
                <a:spcPts val="0"/>
              </a:spcBef>
              <a:buNone/>
              <a:defRPr sz="900" b="0" i="0" u="none" strike="noStrike" cap="none">
                <a:solidFill>
                  <a:schemeClr val="lt1"/>
                </a:solidFill>
                <a:latin typeface="Roboto"/>
                <a:ea typeface="Roboto"/>
                <a:cs typeface="Roboto"/>
                <a:sym typeface="Roboto"/>
              </a:defRPr>
            </a:lvl5pPr>
            <a:lvl6pPr marL="0" marR="0" lvl="5" indent="0" algn="r" rtl="0">
              <a:spcBef>
                <a:spcPts val="0"/>
              </a:spcBef>
              <a:buNone/>
              <a:defRPr sz="900" b="0" i="0" u="none" strike="noStrike" cap="none">
                <a:solidFill>
                  <a:schemeClr val="lt1"/>
                </a:solidFill>
                <a:latin typeface="Roboto"/>
                <a:ea typeface="Roboto"/>
                <a:cs typeface="Roboto"/>
                <a:sym typeface="Roboto"/>
              </a:defRPr>
            </a:lvl6pPr>
            <a:lvl7pPr marL="0" marR="0" lvl="6" indent="0" algn="r" rtl="0">
              <a:spcBef>
                <a:spcPts val="0"/>
              </a:spcBef>
              <a:buNone/>
              <a:defRPr sz="900" b="0" i="0" u="none" strike="noStrike" cap="none">
                <a:solidFill>
                  <a:schemeClr val="lt1"/>
                </a:solidFill>
                <a:latin typeface="Roboto"/>
                <a:ea typeface="Roboto"/>
                <a:cs typeface="Roboto"/>
                <a:sym typeface="Roboto"/>
              </a:defRPr>
            </a:lvl7pPr>
            <a:lvl8pPr marL="0" marR="0" lvl="7" indent="0" algn="r" rtl="0">
              <a:spcBef>
                <a:spcPts val="0"/>
              </a:spcBef>
              <a:buNone/>
              <a:defRPr sz="900" b="0" i="0" u="none" strike="noStrike" cap="none">
                <a:solidFill>
                  <a:schemeClr val="lt1"/>
                </a:solidFill>
                <a:latin typeface="Roboto"/>
                <a:ea typeface="Roboto"/>
                <a:cs typeface="Roboto"/>
                <a:sym typeface="Roboto"/>
              </a:defRPr>
            </a:lvl8pPr>
            <a:lvl9pPr marL="0" marR="0" lvl="8" indent="0" algn="r" rtl="0">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11" name="Google Shape;11;p8"/>
          <p:cNvPicPr preferRelativeResize="0"/>
          <p:nvPr/>
        </p:nvPicPr>
        <p:blipFill rotWithShape="1">
          <a:blip r:embed="rId11">
            <a:alphaModFix/>
          </a:blip>
          <a:srcRect/>
          <a:stretch/>
        </p:blipFill>
        <p:spPr>
          <a:xfrm>
            <a:off x="838200" y="186072"/>
            <a:ext cx="716842" cy="720000"/>
          </a:xfrm>
          <a:prstGeom prst="rect">
            <a:avLst/>
          </a:prstGeom>
          <a:noFill/>
          <a:ln>
            <a:noFill/>
          </a:ln>
        </p:spPr>
      </p:pic>
      <p:pic>
        <p:nvPicPr>
          <p:cNvPr id="12" name="Google Shape;12;p8" descr="A black background with white text&#10;&#10;Description automatically generated"/>
          <p:cNvPicPr preferRelativeResize="0"/>
          <p:nvPr/>
        </p:nvPicPr>
        <p:blipFill rotWithShape="1">
          <a:blip r:embed="rId12">
            <a:alphaModFix/>
          </a:blip>
          <a:srcRect/>
          <a:stretch/>
        </p:blipFill>
        <p:spPr>
          <a:xfrm>
            <a:off x="803696" y="6243107"/>
            <a:ext cx="2212676" cy="49367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doi.org/10.1037/0003-066X.59.1.20"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p>
            <a:pPr lvl="0"/>
            <a:r>
              <a:rPr lang="en-US" dirty="0" err="1"/>
              <a:t>Dayanıklılık</a:t>
            </a:r>
            <a:r>
              <a:rPr lang="en-US" dirty="0"/>
              <a:t> </a:t>
            </a:r>
            <a:r>
              <a:rPr lang="en-US" dirty="0" err="1"/>
              <a:t>En</a:t>
            </a:r>
            <a:r>
              <a:rPr lang="en-US" dirty="0"/>
              <a:t> </a:t>
            </a:r>
            <a:r>
              <a:rPr lang="en-US" dirty="0" err="1"/>
              <a:t>Yaygın</a:t>
            </a:r>
            <a:r>
              <a:rPr lang="en-US" dirty="0"/>
              <a:t> </a:t>
            </a:r>
            <a:r>
              <a:rPr lang="en-US" dirty="0" err="1"/>
              <a:t>Tepkidir</a:t>
            </a:r>
            <a:endParaRPr dirty="0"/>
          </a:p>
        </p:txBody>
      </p:sp>
      <p:sp>
        <p:nvSpPr>
          <p:cNvPr id="73" name="Google Shape;73;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tr-TR" dirty="0"/>
              <a:t>Travma Sonrası İyileşmeyi Anlamak</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6"/>
          <p:cNvSpPr txBox="1">
            <a:spLocks noGrp="1"/>
          </p:cNvSpPr>
          <p:nvPr>
            <p:ph type="body" idx="1"/>
          </p:nvPr>
        </p:nvSpPr>
        <p:spPr>
          <a:xfrm>
            <a:off x="831850" y="1965961"/>
            <a:ext cx="8498963" cy="3565905"/>
          </a:xfrm>
          <a:prstGeom prst="rect">
            <a:avLst/>
          </a:prstGeom>
          <a:noFill/>
          <a:ln>
            <a:noFill/>
          </a:ln>
        </p:spPr>
        <p:txBody>
          <a:bodyPr spcFirstLastPara="1" wrap="square" lIns="91425" tIns="45700" rIns="91425" bIns="45700" anchor="t" anchorCtr="0">
            <a:noAutofit/>
          </a:bodyPr>
          <a:lstStyle/>
          <a:p>
            <a:pPr marL="0" lvl="0" indent="0">
              <a:spcBef>
                <a:spcPts val="0"/>
              </a:spcBef>
              <a:buSzPts val="1700"/>
            </a:pPr>
            <a:r>
              <a:rPr lang="tr-TR" sz="1800" b="1" dirty="0">
                <a:solidFill>
                  <a:schemeClr val="tx1"/>
                </a:solidFill>
              </a:rPr>
              <a:t>Bu kaynaklardan uyarlanmıştır:</a:t>
            </a:r>
          </a:p>
          <a:p>
            <a:pPr marL="0" lvl="0" indent="0" algn="l" rtl="0">
              <a:lnSpc>
                <a:spcPct val="110000"/>
              </a:lnSpc>
              <a:spcBef>
                <a:spcPts val="0"/>
              </a:spcBef>
              <a:spcAft>
                <a:spcPts val="0"/>
              </a:spcAft>
              <a:buSzPts val="1700"/>
              <a:buNone/>
            </a:pPr>
            <a:endParaRPr lang="tr-TR" sz="1800" dirty="0"/>
          </a:p>
          <a:p>
            <a:pPr marL="0" indent="0" algn="just">
              <a:spcBef>
                <a:spcPts val="0"/>
              </a:spcBef>
              <a:buSzPts val="1700"/>
            </a:pPr>
            <a:r>
              <a:rPr lang="el-GR" sz="1800" dirty="0"/>
              <a:t>Bonanno, G. A. (2004). Loss, trauma, and human resilience: Have we underestimated the human capacity to thrive after extremely aversive events? </a:t>
            </a:r>
            <a:r>
              <a:rPr lang="el-GR" sz="1800" i="1" dirty="0"/>
              <a:t>American Psychologist, 59</a:t>
            </a:r>
            <a:r>
              <a:rPr lang="el-GR" sz="1800" dirty="0"/>
              <a:t>(1), 20–28</a:t>
            </a:r>
            <a:r>
              <a:rPr lang="el-GR" sz="1800" dirty="0" smtClean="0"/>
              <a:t>.</a:t>
            </a:r>
            <a:endParaRPr lang="tr-TR" sz="1800" dirty="0" smtClean="0"/>
          </a:p>
          <a:p>
            <a:pPr marL="0" indent="0" algn="just">
              <a:spcBef>
                <a:spcPts val="0"/>
              </a:spcBef>
              <a:buSzPts val="1700"/>
            </a:pPr>
            <a:r>
              <a:rPr lang="el-GR" sz="2000" dirty="0" smtClean="0"/>
              <a:t> </a:t>
            </a:r>
            <a:r>
              <a:rPr lang="el-GR" sz="2000" u="sng" dirty="0">
                <a:hlinkClick r:id="rId3"/>
              </a:rPr>
              <a:t>https</a:t>
            </a:r>
            <a:r>
              <a:rPr lang="el-GR" u="sng" dirty="0">
                <a:hlinkClick r:id="rId3"/>
              </a:rPr>
              <a:t>://doi.org/10.1037/0003-066X.59.1.20</a:t>
            </a:r>
            <a:endParaRPr lang="tr-TR" dirty="0"/>
          </a:p>
          <a:p>
            <a:pPr marL="0" lvl="0" indent="0" algn="l" rtl="0">
              <a:lnSpc>
                <a:spcPct val="110000"/>
              </a:lnSpc>
              <a:spcBef>
                <a:spcPts val="0"/>
              </a:spcBef>
              <a:spcAft>
                <a:spcPts val="0"/>
              </a:spcAft>
              <a:buSzPts val="1700"/>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en-US" sz="4000" dirty="0">
                <a:solidFill>
                  <a:schemeClr val="tx1"/>
                </a:solidFill>
              </a:rPr>
              <a:t>Bu </a:t>
            </a:r>
            <a:r>
              <a:rPr lang="en-US" sz="4000" dirty="0" err="1">
                <a:solidFill>
                  <a:schemeClr val="tx1"/>
                </a:solidFill>
              </a:rPr>
              <a:t>Neden</a:t>
            </a:r>
            <a:r>
              <a:rPr lang="en-US" sz="4000" dirty="0">
                <a:solidFill>
                  <a:schemeClr val="tx1"/>
                </a:solidFill>
              </a:rPr>
              <a:t> </a:t>
            </a:r>
            <a:r>
              <a:rPr lang="en-US" sz="4000" dirty="0" err="1">
                <a:solidFill>
                  <a:schemeClr val="tx1"/>
                </a:solidFill>
              </a:rPr>
              <a:t>Önemli</a:t>
            </a:r>
            <a:r>
              <a:rPr lang="en-US" sz="4000" dirty="0">
                <a:solidFill>
                  <a:schemeClr val="tx1"/>
                </a:solidFill>
              </a:rPr>
              <a:t>?</a:t>
            </a:r>
            <a:endParaRPr sz="4000" dirty="0">
              <a:solidFill>
                <a:schemeClr val="tx1"/>
              </a:solidFill>
            </a:endParaRPr>
          </a:p>
        </p:txBody>
      </p:sp>
      <p:sp>
        <p:nvSpPr>
          <p:cNvPr id="85" name="Google Shape;85;p3"/>
          <p:cNvSpPr txBox="1">
            <a:spLocks noGrp="1"/>
          </p:cNvSpPr>
          <p:nvPr>
            <p:ph type="body" idx="1"/>
          </p:nvPr>
        </p:nvSpPr>
        <p:spPr>
          <a:xfrm>
            <a:off x="723696" y="2159073"/>
            <a:ext cx="8646447" cy="3565905"/>
          </a:xfrm>
          <a:prstGeom prst="rect">
            <a:avLst/>
          </a:prstGeom>
          <a:noFill/>
          <a:ln>
            <a:noFill/>
          </a:ln>
        </p:spPr>
        <p:txBody>
          <a:bodyPr spcFirstLastPara="1" wrap="square" lIns="91425" tIns="45700" rIns="91425" bIns="45700" anchor="t" anchorCtr="0">
            <a:normAutofit fontScale="92500" lnSpcReduction="10000"/>
          </a:bodyPr>
          <a:lstStyle/>
          <a:p>
            <a:pPr algn="just"/>
            <a:r>
              <a:rPr lang="tr-TR" dirty="0"/>
              <a:t>	</a:t>
            </a:r>
            <a:r>
              <a:rPr lang="tr-TR" dirty="0" smtClean="0"/>
              <a:t>Afet </a:t>
            </a:r>
            <a:r>
              <a:rPr lang="tr-TR" dirty="0"/>
              <a:t>çalışmalarında travmanın uzun süreli psikolojik hasara </a:t>
            </a:r>
            <a:r>
              <a:rPr lang="tr-TR" dirty="0" smtClean="0"/>
              <a:t>yol açacağına </a:t>
            </a:r>
            <a:r>
              <a:rPr lang="tr-TR" dirty="0"/>
              <a:t>dair bir korku sıklıkla ortaya çıkar. Araştırmalar bunun çoğu zaman böyle olmadığını göstermektedir</a:t>
            </a:r>
            <a:r>
              <a:rPr lang="tr-TR" dirty="0" smtClean="0"/>
              <a:t>.</a:t>
            </a:r>
          </a:p>
          <a:p>
            <a:endParaRPr lang="tr-TR" dirty="0" smtClean="0"/>
          </a:p>
          <a:p>
            <a:r>
              <a:rPr lang="tr-TR" dirty="0" smtClean="0"/>
              <a:t>Bunu </a:t>
            </a:r>
            <a:r>
              <a:rPr lang="tr-TR" dirty="0"/>
              <a:t>anlamak, müdahale görevlilerine şu konularda yardımcı olur</a:t>
            </a:r>
            <a:r>
              <a:rPr lang="tr-TR" dirty="0" smtClean="0"/>
              <a:t>:</a:t>
            </a:r>
          </a:p>
          <a:p>
            <a:pPr marL="571500" indent="-342900">
              <a:buFont typeface="Arial" panose="020B0604020202020204" pitchFamily="34" charset="0"/>
              <a:buChar char="•"/>
            </a:pPr>
            <a:r>
              <a:rPr lang="tr-TR" dirty="0" smtClean="0"/>
              <a:t>“Çökme</a:t>
            </a:r>
            <a:r>
              <a:rPr lang="tr-TR" dirty="0"/>
              <a:t>” korkusunu </a:t>
            </a:r>
            <a:r>
              <a:rPr lang="tr-TR" dirty="0" smtClean="0"/>
              <a:t>azaltmak,</a:t>
            </a:r>
          </a:p>
          <a:p>
            <a:pPr marL="571500" indent="-342900">
              <a:buFont typeface="Arial" panose="020B0604020202020204" pitchFamily="34" charset="0"/>
              <a:buChar char="•"/>
            </a:pPr>
            <a:r>
              <a:rPr lang="tr-TR" dirty="0"/>
              <a:t>K</a:t>
            </a:r>
            <a:r>
              <a:rPr lang="tr-TR" dirty="0" smtClean="0"/>
              <a:t>endilerine </a:t>
            </a:r>
            <a:r>
              <a:rPr lang="tr-TR" dirty="0"/>
              <a:t>ve başkalarına olan güvenlerini </a:t>
            </a:r>
            <a:r>
              <a:rPr lang="tr-TR" dirty="0" smtClean="0"/>
              <a:t>korumak,</a:t>
            </a:r>
          </a:p>
          <a:p>
            <a:pPr marL="571500" indent="-342900">
              <a:buFont typeface="Arial" panose="020B0604020202020204" pitchFamily="34" charset="0"/>
              <a:buChar char="•"/>
            </a:pPr>
            <a:r>
              <a:rPr lang="tr-TR" dirty="0"/>
              <a:t>K</a:t>
            </a:r>
            <a:r>
              <a:rPr lang="tr-TR" dirty="0" smtClean="0"/>
              <a:t>riz </a:t>
            </a:r>
            <a:r>
              <a:rPr lang="tr-TR" dirty="0"/>
              <a:t>çalışmalarına denge ve umutla yaklaşmak.</a:t>
            </a:r>
            <a:endParaRPr lang="en-US" dirty="0"/>
          </a:p>
        </p:txBody>
      </p:sp>
    </p:spTree>
    <p:extLst>
      <p:ext uri="{BB962C8B-B14F-4D97-AF65-F5344CB8AC3E}">
        <p14:creationId xmlns:p14="http://schemas.microsoft.com/office/powerpoint/2010/main" val="29669109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tr-TR" sz="4000" dirty="0" smtClean="0">
                <a:solidFill>
                  <a:schemeClr val="tx1"/>
                </a:solidFill>
              </a:rPr>
              <a:t>Temel </a:t>
            </a:r>
            <a:r>
              <a:rPr lang="tr-TR" sz="4000" dirty="0" err="1" smtClean="0">
                <a:solidFill>
                  <a:schemeClr val="tx1"/>
                </a:solidFill>
              </a:rPr>
              <a:t>İçgörü</a:t>
            </a:r>
            <a:endParaRPr sz="4000" dirty="0">
              <a:solidFill>
                <a:schemeClr val="tx1"/>
              </a:solidFill>
            </a:endParaRPr>
          </a:p>
        </p:txBody>
      </p:sp>
      <p:sp>
        <p:nvSpPr>
          <p:cNvPr id="85" name="Google Shape;85;p3"/>
          <p:cNvSpPr txBox="1">
            <a:spLocks noGrp="1"/>
          </p:cNvSpPr>
          <p:nvPr>
            <p:ph type="body" idx="1"/>
          </p:nvPr>
        </p:nvSpPr>
        <p:spPr>
          <a:xfrm>
            <a:off x="831850" y="2513035"/>
            <a:ext cx="8646447" cy="3565905"/>
          </a:xfrm>
          <a:prstGeom prst="rect">
            <a:avLst/>
          </a:prstGeom>
          <a:noFill/>
          <a:ln>
            <a:noFill/>
          </a:ln>
        </p:spPr>
        <p:txBody>
          <a:bodyPr spcFirstLastPara="1" wrap="square" lIns="91425" tIns="45700" rIns="91425" bIns="45700" anchor="t" anchorCtr="0">
            <a:normAutofit/>
          </a:bodyPr>
          <a:lstStyle/>
          <a:p>
            <a:pPr marL="571500" indent="-342900" algn="just">
              <a:buFont typeface="Arial" panose="020B0604020202020204" pitchFamily="34" charset="0"/>
              <a:buChar char="•"/>
            </a:pPr>
            <a:r>
              <a:rPr lang="en-US" dirty="0" err="1"/>
              <a:t>Travmaya</a:t>
            </a:r>
            <a:r>
              <a:rPr lang="en-US" dirty="0"/>
              <a:t> </a:t>
            </a:r>
            <a:r>
              <a:rPr lang="en-US" dirty="0" err="1"/>
              <a:t>maruz</a:t>
            </a:r>
            <a:r>
              <a:rPr lang="en-US" dirty="0"/>
              <a:t> </a:t>
            </a:r>
            <a:r>
              <a:rPr lang="en-US" dirty="0" err="1"/>
              <a:t>kalan</a:t>
            </a:r>
            <a:r>
              <a:rPr lang="en-US" dirty="0"/>
              <a:t> </a:t>
            </a:r>
            <a:r>
              <a:rPr lang="en-US" dirty="0" err="1"/>
              <a:t>insanların</a:t>
            </a:r>
            <a:r>
              <a:rPr lang="en-US" dirty="0"/>
              <a:t> </a:t>
            </a:r>
            <a:r>
              <a:rPr lang="en-US" dirty="0" err="1"/>
              <a:t>çoğu</a:t>
            </a:r>
            <a:r>
              <a:rPr lang="en-US" dirty="0"/>
              <a:t> </a:t>
            </a:r>
            <a:r>
              <a:rPr lang="en-US" dirty="0" err="1"/>
              <a:t>kronik</a:t>
            </a:r>
            <a:r>
              <a:rPr lang="en-US" dirty="0"/>
              <a:t> </a:t>
            </a:r>
            <a:r>
              <a:rPr lang="en-US" dirty="0" err="1"/>
              <a:t>psikolojik</a:t>
            </a:r>
            <a:r>
              <a:rPr lang="en-US" dirty="0"/>
              <a:t> </a:t>
            </a:r>
            <a:r>
              <a:rPr lang="en-US" dirty="0" err="1"/>
              <a:t>bozukluklar</a:t>
            </a:r>
            <a:r>
              <a:rPr lang="en-US" dirty="0"/>
              <a:t> </a:t>
            </a:r>
            <a:r>
              <a:rPr lang="en-US" dirty="0" err="1"/>
              <a:t>geliştirmez</a:t>
            </a:r>
            <a:r>
              <a:rPr lang="en-US" dirty="0" smtClean="0"/>
              <a:t>.</a:t>
            </a:r>
            <a:endParaRPr lang="tr-TR" dirty="0" smtClean="0"/>
          </a:p>
          <a:p>
            <a:pPr marL="571500" indent="-342900" algn="just">
              <a:buFont typeface="Arial" panose="020B0604020202020204" pitchFamily="34" charset="0"/>
              <a:buChar char="•"/>
            </a:pPr>
            <a:r>
              <a:rPr lang="en-US" dirty="0" err="1" smtClean="0"/>
              <a:t>Krizlere</a:t>
            </a:r>
            <a:r>
              <a:rPr lang="en-US" dirty="0" smtClean="0"/>
              <a:t> </a:t>
            </a:r>
            <a:r>
              <a:rPr lang="en-US" dirty="0" err="1"/>
              <a:t>verilen</a:t>
            </a:r>
            <a:r>
              <a:rPr lang="en-US" dirty="0"/>
              <a:t> </a:t>
            </a:r>
            <a:r>
              <a:rPr lang="en-US" dirty="0" err="1"/>
              <a:t>en</a:t>
            </a:r>
            <a:r>
              <a:rPr lang="en-US" dirty="0"/>
              <a:t> </a:t>
            </a:r>
            <a:r>
              <a:rPr lang="en-US" dirty="0" err="1"/>
              <a:t>yaygın</a:t>
            </a:r>
            <a:r>
              <a:rPr lang="en-US" dirty="0"/>
              <a:t> </a:t>
            </a:r>
            <a:r>
              <a:rPr lang="en-US" dirty="0" err="1"/>
              <a:t>insani</a:t>
            </a:r>
            <a:r>
              <a:rPr lang="en-US" dirty="0"/>
              <a:t> </a:t>
            </a:r>
            <a:r>
              <a:rPr lang="en-US" dirty="0" err="1"/>
              <a:t>tepki</a:t>
            </a:r>
            <a:r>
              <a:rPr lang="en-US" dirty="0"/>
              <a:t> </a:t>
            </a:r>
            <a:r>
              <a:rPr lang="en-US" dirty="0" err="1"/>
              <a:t>dayanıklılıktır</a:t>
            </a:r>
            <a:r>
              <a:rPr lang="en-US" dirty="0"/>
              <a:t>.</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tr-TR" sz="4000" dirty="0" smtClean="0">
                <a:solidFill>
                  <a:schemeClr val="tx1"/>
                </a:solidFill>
              </a:rPr>
              <a:t>Dört </a:t>
            </a:r>
            <a:r>
              <a:rPr lang="tr-TR" sz="4000" dirty="0">
                <a:solidFill>
                  <a:schemeClr val="tx1"/>
                </a:solidFill>
              </a:rPr>
              <a:t>Yaygın İyileşme Yolu</a:t>
            </a:r>
            <a:endParaRPr sz="4000" dirty="0">
              <a:solidFill>
                <a:schemeClr val="tx1"/>
              </a:solidFill>
            </a:endParaRPr>
          </a:p>
        </p:txBody>
      </p:sp>
      <p:sp>
        <p:nvSpPr>
          <p:cNvPr id="85" name="Google Shape;85;p3"/>
          <p:cNvSpPr txBox="1">
            <a:spLocks noGrp="1"/>
          </p:cNvSpPr>
          <p:nvPr>
            <p:ph type="body" idx="1"/>
          </p:nvPr>
        </p:nvSpPr>
        <p:spPr>
          <a:xfrm>
            <a:off x="595876" y="2149242"/>
            <a:ext cx="9452691" cy="4320384"/>
          </a:xfrm>
          <a:prstGeom prst="rect">
            <a:avLst/>
          </a:prstGeom>
          <a:noFill/>
          <a:ln>
            <a:noFill/>
          </a:ln>
        </p:spPr>
        <p:txBody>
          <a:bodyPr spcFirstLastPara="1" wrap="square" lIns="91425" tIns="45700" rIns="91425" bIns="45700" anchor="t" anchorCtr="0">
            <a:normAutofit/>
          </a:bodyPr>
          <a:lstStyle/>
          <a:p>
            <a:r>
              <a:rPr lang="tr-TR" sz="2200" dirty="0" smtClean="0"/>
              <a:t>	</a:t>
            </a:r>
            <a:r>
              <a:rPr lang="tr-TR" sz="2200" dirty="0" err="1" smtClean="0"/>
              <a:t>Travmatik</a:t>
            </a:r>
            <a:r>
              <a:rPr lang="tr-TR" sz="2200" dirty="0" smtClean="0"/>
              <a:t> </a:t>
            </a:r>
            <a:r>
              <a:rPr lang="tr-TR" sz="2200" dirty="0"/>
              <a:t>olaylardan sonra insanlar genellikle şu yollardan birini izler</a:t>
            </a:r>
            <a:r>
              <a:rPr lang="tr-TR" sz="2200" dirty="0" smtClean="0"/>
              <a:t>:</a:t>
            </a:r>
          </a:p>
          <a:p>
            <a:pPr marL="571500" indent="-342900">
              <a:buFont typeface="Arial" panose="020B0604020202020204" pitchFamily="34" charset="0"/>
              <a:buChar char="•"/>
            </a:pPr>
            <a:r>
              <a:rPr lang="en-US" sz="2200" dirty="0" err="1"/>
              <a:t>Dayanıklılık</a:t>
            </a:r>
            <a:r>
              <a:rPr lang="en-US" sz="2200" dirty="0"/>
              <a:t> – </a:t>
            </a:r>
            <a:r>
              <a:rPr lang="en-US" sz="2200" dirty="0" err="1"/>
              <a:t>zorluklara</a:t>
            </a:r>
            <a:r>
              <a:rPr lang="en-US" sz="2200" dirty="0"/>
              <a:t> </a:t>
            </a:r>
            <a:r>
              <a:rPr lang="en-US" sz="2200" dirty="0" err="1"/>
              <a:t>rağmen</a:t>
            </a:r>
            <a:r>
              <a:rPr lang="en-US" sz="2200" dirty="0"/>
              <a:t> </a:t>
            </a:r>
            <a:r>
              <a:rPr lang="en-US" sz="2200" dirty="0" err="1"/>
              <a:t>işlevselliğin</a:t>
            </a:r>
            <a:r>
              <a:rPr lang="en-US" sz="2200" dirty="0"/>
              <a:t> </a:t>
            </a:r>
            <a:r>
              <a:rPr lang="en-US" sz="2200" dirty="0" err="1"/>
              <a:t>stabil</a:t>
            </a:r>
            <a:r>
              <a:rPr lang="en-US" sz="2200" dirty="0"/>
              <a:t> </a:t>
            </a:r>
            <a:r>
              <a:rPr lang="en-US" sz="2200" dirty="0" err="1" smtClean="0"/>
              <a:t>kalması</a:t>
            </a:r>
            <a:endParaRPr lang="tr-TR" sz="2200" dirty="0" smtClean="0"/>
          </a:p>
          <a:p>
            <a:pPr marL="571500" indent="-342900">
              <a:buFont typeface="Arial" panose="020B0604020202020204" pitchFamily="34" charset="0"/>
              <a:buChar char="•"/>
            </a:pPr>
            <a:r>
              <a:rPr lang="en-US" sz="2200" dirty="0" err="1" smtClean="0"/>
              <a:t>İyileşme</a:t>
            </a:r>
            <a:r>
              <a:rPr lang="en-US" sz="2200" dirty="0" smtClean="0"/>
              <a:t> </a:t>
            </a:r>
            <a:r>
              <a:rPr lang="en-US" sz="2200" dirty="0"/>
              <a:t>– </a:t>
            </a:r>
            <a:r>
              <a:rPr lang="en-US" sz="2200" dirty="0" err="1"/>
              <a:t>başlangıçta</a:t>
            </a:r>
            <a:r>
              <a:rPr lang="en-US" sz="2200" dirty="0"/>
              <a:t> </a:t>
            </a:r>
            <a:r>
              <a:rPr lang="en-US" sz="2200" dirty="0" err="1"/>
              <a:t>sıkıntı</a:t>
            </a:r>
            <a:r>
              <a:rPr lang="en-US" sz="2200" dirty="0"/>
              <a:t> </a:t>
            </a:r>
            <a:r>
              <a:rPr lang="en-US" sz="2200" dirty="0" err="1"/>
              <a:t>yaşanması</a:t>
            </a:r>
            <a:r>
              <a:rPr lang="en-US" sz="2200" dirty="0"/>
              <a:t>, </a:t>
            </a:r>
            <a:r>
              <a:rPr lang="en-US" sz="2200" dirty="0" err="1"/>
              <a:t>ardından</a:t>
            </a:r>
            <a:r>
              <a:rPr lang="en-US" sz="2200" dirty="0"/>
              <a:t> </a:t>
            </a:r>
            <a:r>
              <a:rPr lang="en-US" sz="2200" dirty="0" err="1"/>
              <a:t>uyum</a:t>
            </a:r>
            <a:r>
              <a:rPr lang="en-US" sz="2200" dirty="0"/>
              <a:t> </a:t>
            </a:r>
            <a:r>
              <a:rPr lang="en-US" sz="2200" dirty="0" err="1" smtClean="0"/>
              <a:t>sağlama</a:t>
            </a:r>
            <a:endParaRPr lang="tr-TR" sz="2200" dirty="0" smtClean="0"/>
          </a:p>
          <a:p>
            <a:pPr marL="571500" indent="-342900">
              <a:buFont typeface="Arial" panose="020B0604020202020204" pitchFamily="34" charset="0"/>
              <a:buChar char="•"/>
            </a:pPr>
            <a:r>
              <a:rPr lang="en-US" sz="2200" dirty="0" err="1" smtClean="0"/>
              <a:t>Gecikmiş</a:t>
            </a:r>
            <a:r>
              <a:rPr lang="en-US" sz="2200" dirty="0" smtClean="0"/>
              <a:t> </a:t>
            </a:r>
            <a:r>
              <a:rPr lang="en-US" sz="2200" dirty="0" err="1"/>
              <a:t>sıkıntı</a:t>
            </a:r>
            <a:r>
              <a:rPr lang="en-US" sz="2200" dirty="0"/>
              <a:t> – </a:t>
            </a:r>
            <a:r>
              <a:rPr lang="en-US" sz="2200" dirty="0" err="1"/>
              <a:t>belirtilerin</a:t>
            </a:r>
            <a:r>
              <a:rPr lang="en-US" sz="2200" dirty="0"/>
              <a:t> </a:t>
            </a:r>
            <a:r>
              <a:rPr lang="en-US" sz="2200" dirty="0" err="1"/>
              <a:t>daha</a:t>
            </a:r>
            <a:r>
              <a:rPr lang="en-US" sz="2200" dirty="0"/>
              <a:t> </a:t>
            </a:r>
            <a:r>
              <a:rPr lang="en-US" sz="2200" dirty="0" err="1"/>
              <a:t>sonra</a:t>
            </a:r>
            <a:r>
              <a:rPr lang="en-US" sz="2200" dirty="0"/>
              <a:t> </a:t>
            </a:r>
            <a:r>
              <a:rPr lang="en-US" sz="2200" dirty="0" err="1"/>
              <a:t>ortaya</a:t>
            </a:r>
            <a:r>
              <a:rPr lang="en-US" sz="2200" dirty="0"/>
              <a:t> </a:t>
            </a:r>
            <a:r>
              <a:rPr lang="en-US" sz="2200" dirty="0" err="1" smtClean="0"/>
              <a:t>çıkması</a:t>
            </a:r>
            <a:endParaRPr lang="tr-TR" sz="2200" dirty="0" smtClean="0"/>
          </a:p>
          <a:p>
            <a:pPr marL="571500" indent="-342900">
              <a:buFont typeface="Arial" panose="020B0604020202020204" pitchFamily="34" charset="0"/>
              <a:buChar char="•"/>
            </a:pPr>
            <a:r>
              <a:rPr lang="en-US" sz="2200" dirty="0" err="1" smtClean="0"/>
              <a:t>Kronik</a:t>
            </a:r>
            <a:r>
              <a:rPr lang="en-US" sz="2200" dirty="0" smtClean="0"/>
              <a:t> </a:t>
            </a:r>
            <a:r>
              <a:rPr lang="en-US" sz="2200" dirty="0" err="1"/>
              <a:t>sıkıntı</a:t>
            </a:r>
            <a:r>
              <a:rPr lang="en-US" sz="2200" dirty="0"/>
              <a:t> – </a:t>
            </a:r>
            <a:r>
              <a:rPr lang="en-US" sz="2200" dirty="0" err="1"/>
              <a:t>uzun</a:t>
            </a:r>
            <a:r>
              <a:rPr lang="en-US" sz="2200" dirty="0"/>
              <a:t> </a:t>
            </a:r>
            <a:r>
              <a:rPr lang="en-US" sz="2200" dirty="0" err="1"/>
              <a:t>süreli</a:t>
            </a:r>
            <a:r>
              <a:rPr lang="en-US" sz="2200" dirty="0"/>
              <a:t> </a:t>
            </a:r>
            <a:r>
              <a:rPr lang="en-US" sz="2200" dirty="0" err="1" smtClean="0"/>
              <a:t>zorluklar</a:t>
            </a:r>
            <a:endParaRPr lang="tr-TR" sz="2200" dirty="0" smtClean="0"/>
          </a:p>
          <a:p>
            <a:pPr marL="228600" indent="0"/>
            <a:endParaRPr lang="en-US" sz="2200" dirty="0"/>
          </a:p>
          <a:p>
            <a:pPr marL="571500" indent="-342900">
              <a:buFont typeface="Wingdings" panose="05000000000000000000" pitchFamily="2" charset="2"/>
              <a:buChar char="q"/>
            </a:pPr>
            <a:r>
              <a:rPr lang="tr-TR" sz="2200" dirty="0"/>
              <a:t>En sık görülen sonuç dayanıklılıktır.</a:t>
            </a:r>
            <a:endParaRPr sz="2200" dirty="0"/>
          </a:p>
        </p:txBody>
      </p:sp>
    </p:spTree>
    <p:extLst>
      <p:ext uri="{BB962C8B-B14F-4D97-AF65-F5344CB8AC3E}">
        <p14:creationId xmlns:p14="http://schemas.microsoft.com/office/powerpoint/2010/main" val="962325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en-US" sz="4000" dirty="0">
                <a:solidFill>
                  <a:schemeClr val="tx1"/>
                </a:solidFill>
              </a:rPr>
              <a:t>Bu, </a:t>
            </a:r>
            <a:r>
              <a:rPr lang="en-US" sz="4000" dirty="0" err="1">
                <a:solidFill>
                  <a:schemeClr val="tx1"/>
                </a:solidFill>
              </a:rPr>
              <a:t>Müdahale</a:t>
            </a:r>
            <a:r>
              <a:rPr lang="en-US" sz="4000" dirty="0">
                <a:solidFill>
                  <a:schemeClr val="tx1"/>
                </a:solidFill>
              </a:rPr>
              <a:t> </a:t>
            </a:r>
            <a:r>
              <a:rPr lang="en-US" sz="4000" dirty="0" err="1">
                <a:solidFill>
                  <a:schemeClr val="tx1"/>
                </a:solidFill>
              </a:rPr>
              <a:t>Görevlileri</a:t>
            </a:r>
            <a:r>
              <a:rPr lang="en-US" sz="4000" dirty="0">
                <a:solidFill>
                  <a:schemeClr val="tx1"/>
                </a:solidFill>
              </a:rPr>
              <a:t> </a:t>
            </a:r>
            <a:r>
              <a:rPr lang="en-US" sz="4000" dirty="0" err="1">
                <a:solidFill>
                  <a:schemeClr val="tx1"/>
                </a:solidFill>
              </a:rPr>
              <a:t>İçin</a:t>
            </a:r>
            <a:r>
              <a:rPr lang="en-US" sz="4000" dirty="0">
                <a:solidFill>
                  <a:schemeClr val="tx1"/>
                </a:solidFill>
              </a:rPr>
              <a:t> Ne </a:t>
            </a:r>
            <a:r>
              <a:rPr lang="en-US" sz="4000" dirty="0" err="1">
                <a:solidFill>
                  <a:schemeClr val="tx1"/>
                </a:solidFill>
              </a:rPr>
              <a:t>Anlama</a:t>
            </a:r>
            <a:r>
              <a:rPr lang="en-US" sz="4000" dirty="0">
                <a:solidFill>
                  <a:schemeClr val="tx1"/>
                </a:solidFill>
              </a:rPr>
              <a:t> </a:t>
            </a:r>
            <a:r>
              <a:rPr lang="en-US" sz="4000" dirty="0" err="1">
                <a:solidFill>
                  <a:schemeClr val="tx1"/>
                </a:solidFill>
              </a:rPr>
              <a:t>Gelir</a:t>
            </a:r>
            <a:endParaRPr sz="4000" dirty="0">
              <a:solidFill>
                <a:schemeClr val="tx1"/>
              </a:solidFill>
            </a:endParaRPr>
          </a:p>
        </p:txBody>
      </p:sp>
      <p:sp>
        <p:nvSpPr>
          <p:cNvPr id="85" name="Google Shape;85;p3"/>
          <p:cNvSpPr txBox="1">
            <a:spLocks noGrp="1"/>
          </p:cNvSpPr>
          <p:nvPr>
            <p:ph type="body" idx="1"/>
          </p:nvPr>
        </p:nvSpPr>
        <p:spPr>
          <a:xfrm>
            <a:off x="664702" y="2503203"/>
            <a:ext cx="8646447" cy="3565905"/>
          </a:xfrm>
          <a:prstGeom prst="rect">
            <a:avLst/>
          </a:prstGeom>
          <a:noFill/>
          <a:ln>
            <a:noFill/>
          </a:ln>
        </p:spPr>
        <p:txBody>
          <a:bodyPr spcFirstLastPara="1" wrap="square" lIns="91425" tIns="45700" rIns="91425" bIns="45700" anchor="t" anchorCtr="0">
            <a:normAutofit/>
          </a:bodyPr>
          <a:lstStyle/>
          <a:p>
            <a:pPr marL="571500" indent="-342900">
              <a:buFont typeface="Arial" panose="020B0604020202020204" pitchFamily="34" charset="0"/>
              <a:buChar char="•"/>
            </a:pPr>
            <a:r>
              <a:rPr lang="en-US" dirty="0" err="1"/>
              <a:t>Stres</a:t>
            </a:r>
            <a:r>
              <a:rPr lang="en-US" dirty="0"/>
              <a:t> </a:t>
            </a:r>
            <a:r>
              <a:rPr lang="en-US" dirty="0" err="1"/>
              <a:t>hissetmek</a:t>
            </a:r>
            <a:r>
              <a:rPr lang="en-US" dirty="0"/>
              <a:t> </a:t>
            </a:r>
            <a:r>
              <a:rPr lang="en-US" dirty="0" err="1"/>
              <a:t>kalıcı</a:t>
            </a:r>
            <a:r>
              <a:rPr lang="en-US" dirty="0"/>
              <a:t> </a:t>
            </a:r>
            <a:r>
              <a:rPr lang="en-US" dirty="0" err="1"/>
              <a:t>bir</a:t>
            </a:r>
            <a:r>
              <a:rPr lang="en-US" dirty="0"/>
              <a:t> </a:t>
            </a:r>
            <a:r>
              <a:rPr lang="en-US" dirty="0" err="1"/>
              <a:t>zarar</a:t>
            </a:r>
            <a:r>
              <a:rPr lang="en-US" dirty="0"/>
              <a:t> </a:t>
            </a:r>
            <a:r>
              <a:rPr lang="en-US" dirty="0" err="1"/>
              <a:t>olduğu</a:t>
            </a:r>
            <a:r>
              <a:rPr lang="en-US" dirty="0"/>
              <a:t> </a:t>
            </a:r>
            <a:r>
              <a:rPr lang="en-US" dirty="0" err="1"/>
              <a:t>anlamına</a:t>
            </a:r>
            <a:r>
              <a:rPr lang="en-US" dirty="0"/>
              <a:t> </a:t>
            </a:r>
            <a:r>
              <a:rPr lang="en-US" dirty="0" err="1"/>
              <a:t>gelmez</a:t>
            </a:r>
            <a:r>
              <a:rPr lang="en-US" dirty="0" smtClean="0"/>
              <a:t>.</a:t>
            </a:r>
            <a:endParaRPr lang="tr-TR" dirty="0" smtClean="0"/>
          </a:p>
          <a:p>
            <a:pPr marL="571500" indent="-342900">
              <a:buFont typeface="Arial" panose="020B0604020202020204" pitchFamily="34" charset="0"/>
              <a:buChar char="•"/>
            </a:pPr>
            <a:r>
              <a:rPr lang="en-US" dirty="0" err="1" smtClean="0"/>
              <a:t>Sıkıntı</a:t>
            </a:r>
            <a:r>
              <a:rPr lang="en-US" dirty="0"/>
              <a:t>, </a:t>
            </a:r>
            <a:r>
              <a:rPr lang="en-US" dirty="0" err="1"/>
              <a:t>dayanıklılıkla</a:t>
            </a:r>
            <a:r>
              <a:rPr lang="en-US" dirty="0"/>
              <a:t> </a:t>
            </a:r>
            <a:r>
              <a:rPr lang="en-US" dirty="0" err="1"/>
              <a:t>birlikte</a:t>
            </a:r>
            <a:r>
              <a:rPr lang="en-US" dirty="0"/>
              <a:t> </a:t>
            </a:r>
            <a:r>
              <a:rPr lang="en-US" dirty="0" err="1"/>
              <a:t>var</a:t>
            </a:r>
            <a:r>
              <a:rPr lang="en-US" dirty="0"/>
              <a:t> </a:t>
            </a:r>
            <a:r>
              <a:rPr lang="en-US" dirty="0" err="1"/>
              <a:t>olabilir</a:t>
            </a:r>
            <a:r>
              <a:rPr lang="en-US" dirty="0" smtClean="0"/>
              <a:t>.</a:t>
            </a:r>
            <a:endParaRPr lang="tr-TR" dirty="0" smtClean="0"/>
          </a:p>
          <a:p>
            <a:pPr marL="571500" indent="-342900">
              <a:buFont typeface="Arial" panose="020B0604020202020204" pitchFamily="34" charset="0"/>
              <a:buChar char="•"/>
            </a:pPr>
            <a:r>
              <a:rPr lang="en-US" dirty="0" err="1" smtClean="0"/>
              <a:t>Başa</a:t>
            </a:r>
            <a:r>
              <a:rPr lang="en-US" dirty="0" smtClean="0"/>
              <a:t> </a:t>
            </a:r>
            <a:r>
              <a:rPr lang="en-US" dirty="0" err="1"/>
              <a:t>çıkma</a:t>
            </a:r>
            <a:r>
              <a:rPr lang="en-US" dirty="0"/>
              <a:t> </a:t>
            </a:r>
            <a:r>
              <a:rPr lang="en-US" dirty="0" err="1"/>
              <a:t>ve</a:t>
            </a:r>
            <a:r>
              <a:rPr lang="en-US" dirty="0"/>
              <a:t> </a:t>
            </a:r>
            <a:r>
              <a:rPr lang="en-US" dirty="0" err="1"/>
              <a:t>toparlanma</a:t>
            </a:r>
            <a:r>
              <a:rPr lang="en-US" dirty="0"/>
              <a:t> </a:t>
            </a:r>
            <a:r>
              <a:rPr lang="en-US" dirty="0" err="1"/>
              <a:t>yeteneğinize</a:t>
            </a:r>
            <a:r>
              <a:rPr lang="en-US" dirty="0"/>
              <a:t> </a:t>
            </a:r>
            <a:r>
              <a:rPr lang="en-US" dirty="0" err="1"/>
              <a:t>güvenebilirsiniz</a:t>
            </a:r>
            <a:r>
              <a:rPr lang="en-US" dirty="0" smtClean="0"/>
              <a:t>.</a:t>
            </a:r>
            <a:endParaRPr lang="tr-TR" dirty="0" smtClean="0"/>
          </a:p>
          <a:p>
            <a:pPr marL="228600" indent="0"/>
            <a:endParaRPr lang="tr-TR" dirty="0" smtClean="0"/>
          </a:p>
          <a:p>
            <a:pPr marL="571500" indent="-342900">
              <a:buFont typeface="Wingdings" panose="05000000000000000000" pitchFamily="2" charset="2"/>
              <a:buChar char="q"/>
            </a:pPr>
            <a:r>
              <a:rPr lang="tr-TR" dirty="0"/>
              <a:t>Bu durum damgalanmayı ve önceden duyulan kaygıyı azaltır.</a:t>
            </a:r>
            <a:endParaRPr dirty="0"/>
          </a:p>
        </p:txBody>
      </p:sp>
    </p:spTree>
    <p:extLst>
      <p:ext uri="{BB962C8B-B14F-4D97-AF65-F5344CB8AC3E}">
        <p14:creationId xmlns:p14="http://schemas.microsoft.com/office/powerpoint/2010/main" val="26834687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en-US" sz="4000" dirty="0" err="1">
                <a:solidFill>
                  <a:schemeClr val="tx1"/>
                </a:solidFill>
              </a:rPr>
              <a:t>Bunu</a:t>
            </a:r>
            <a:r>
              <a:rPr lang="en-US" sz="4000" dirty="0">
                <a:solidFill>
                  <a:schemeClr val="tx1"/>
                </a:solidFill>
              </a:rPr>
              <a:t> </a:t>
            </a:r>
            <a:r>
              <a:rPr lang="en-US" sz="4000" dirty="0" err="1">
                <a:solidFill>
                  <a:schemeClr val="tx1"/>
                </a:solidFill>
              </a:rPr>
              <a:t>Uygulamada</a:t>
            </a:r>
            <a:r>
              <a:rPr lang="en-US" sz="4000" dirty="0">
                <a:solidFill>
                  <a:schemeClr val="tx1"/>
                </a:solidFill>
              </a:rPr>
              <a:t> </a:t>
            </a:r>
            <a:r>
              <a:rPr lang="en-US" sz="4000" dirty="0" err="1">
                <a:solidFill>
                  <a:schemeClr val="tx1"/>
                </a:solidFill>
              </a:rPr>
              <a:t>Nasıl</a:t>
            </a:r>
            <a:r>
              <a:rPr lang="en-US" sz="4000" dirty="0">
                <a:solidFill>
                  <a:schemeClr val="tx1"/>
                </a:solidFill>
              </a:rPr>
              <a:t> </a:t>
            </a:r>
            <a:r>
              <a:rPr lang="en-US" sz="4000" dirty="0" err="1">
                <a:solidFill>
                  <a:schemeClr val="tx1"/>
                </a:solidFill>
              </a:rPr>
              <a:t>Kullanabilirsiniz</a:t>
            </a:r>
            <a:endParaRPr sz="4000" dirty="0">
              <a:solidFill>
                <a:schemeClr val="tx1"/>
              </a:solidFill>
            </a:endParaRPr>
          </a:p>
        </p:txBody>
      </p:sp>
      <p:sp>
        <p:nvSpPr>
          <p:cNvPr id="85" name="Google Shape;85;p3"/>
          <p:cNvSpPr txBox="1">
            <a:spLocks noGrp="1"/>
          </p:cNvSpPr>
          <p:nvPr>
            <p:ph type="body" idx="1"/>
          </p:nvPr>
        </p:nvSpPr>
        <p:spPr>
          <a:xfrm>
            <a:off x="831850" y="2188571"/>
            <a:ext cx="8646447" cy="3565905"/>
          </a:xfrm>
          <a:prstGeom prst="rect">
            <a:avLst/>
          </a:prstGeom>
          <a:noFill/>
          <a:ln>
            <a:noFill/>
          </a:ln>
        </p:spPr>
        <p:txBody>
          <a:bodyPr spcFirstLastPara="1" wrap="square" lIns="91425" tIns="45700" rIns="91425" bIns="45700" anchor="t" anchorCtr="0">
            <a:normAutofit/>
          </a:bodyPr>
          <a:lstStyle/>
          <a:p>
            <a:pPr marL="342900" lvl="0" indent="-342900">
              <a:spcBef>
                <a:spcPts val="0"/>
              </a:spcBef>
              <a:buFont typeface="Arial" panose="020B0604020202020204" pitchFamily="34" charset="0"/>
              <a:buChar char="•"/>
            </a:pPr>
            <a:r>
              <a:rPr lang="en-US" dirty="0" err="1"/>
              <a:t>Maruziyet</a:t>
            </a:r>
            <a:r>
              <a:rPr lang="en-US" dirty="0"/>
              <a:t> </a:t>
            </a:r>
            <a:r>
              <a:rPr lang="en-US" dirty="0" err="1"/>
              <a:t>sonrasında</a:t>
            </a:r>
            <a:r>
              <a:rPr lang="en-US" dirty="0"/>
              <a:t> </a:t>
            </a:r>
            <a:r>
              <a:rPr lang="en-US" dirty="0" err="1"/>
              <a:t>hemen</a:t>
            </a:r>
            <a:r>
              <a:rPr lang="en-US" dirty="0"/>
              <a:t> </a:t>
            </a:r>
            <a:r>
              <a:rPr lang="en-US" dirty="0" err="1"/>
              <a:t>çöküş</a:t>
            </a:r>
            <a:r>
              <a:rPr lang="en-US" dirty="0"/>
              <a:t> </a:t>
            </a:r>
            <a:r>
              <a:rPr lang="en-US" dirty="0" err="1"/>
              <a:t>olacağını</a:t>
            </a:r>
            <a:r>
              <a:rPr lang="en-US" dirty="0"/>
              <a:t> </a:t>
            </a:r>
            <a:r>
              <a:rPr lang="en-US" dirty="0" err="1"/>
              <a:t>varsaymayın</a:t>
            </a:r>
            <a:r>
              <a:rPr lang="en-US" dirty="0" smtClean="0"/>
              <a:t>.</a:t>
            </a:r>
            <a:endParaRPr lang="tr-TR" dirty="0" smtClean="0"/>
          </a:p>
          <a:p>
            <a:pPr marL="342900" lvl="0" indent="-342900">
              <a:spcBef>
                <a:spcPts val="0"/>
              </a:spcBef>
              <a:buFont typeface="Arial" panose="020B0604020202020204" pitchFamily="34" charset="0"/>
              <a:buChar char="•"/>
            </a:pPr>
            <a:r>
              <a:rPr lang="en-US" dirty="0" err="1" smtClean="0"/>
              <a:t>Kendinizde</a:t>
            </a:r>
            <a:r>
              <a:rPr lang="en-US" dirty="0" smtClean="0"/>
              <a:t> </a:t>
            </a:r>
            <a:r>
              <a:rPr lang="en-US" dirty="0" err="1"/>
              <a:t>ve</a:t>
            </a:r>
            <a:r>
              <a:rPr lang="en-US" dirty="0"/>
              <a:t> </a:t>
            </a:r>
            <a:r>
              <a:rPr lang="en-US" dirty="0" err="1"/>
              <a:t>başkalarında</a:t>
            </a:r>
            <a:r>
              <a:rPr lang="en-US" dirty="0"/>
              <a:t> </a:t>
            </a:r>
            <a:r>
              <a:rPr lang="en-US" dirty="0" err="1"/>
              <a:t>dayanıklılık</a:t>
            </a:r>
            <a:r>
              <a:rPr lang="en-US" dirty="0"/>
              <a:t> </a:t>
            </a:r>
            <a:r>
              <a:rPr lang="en-US" dirty="0" err="1"/>
              <a:t>belirtilerini</a:t>
            </a:r>
            <a:r>
              <a:rPr lang="en-US" dirty="0"/>
              <a:t> </a:t>
            </a:r>
            <a:r>
              <a:rPr lang="en-US" dirty="0" err="1"/>
              <a:t>fark</a:t>
            </a:r>
            <a:r>
              <a:rPr lang="en-US" dirty="0"/>
              <a:t> </a:t>
            </a:r>
            <a:r>
              <a:rPr lang="en-US" dirty="0" err="1"/>
              <a:t>edin</a:t>
            </a:r>
            <a:r>
              <a:rPr lang="en-US" dirty="0" smtClean="0"/>
              <a:t>.</a:t>
            </a:r>
            <a:endParaRPr lang="tr-TR" dirty="0" smtClean="0"/>
          </a:p>
          <a:p>
            <a:pPr marL="342900" lvl="0" indent="-342900">
              <a:spcBef>
                <a:spcPts val="0"/>
              </a:spcBef>
              <a:buFont typeface="Arial" panose="020B0604020202020204" pitchFamily="34" charset="0"/>
              <a:buChar char="•"/>
            </a:pPr>
            <a:r>
              <a:rPr lang="en-US" dirty="0" err="1" smtClean="0"/>
              <a:t>Akranlarınızı</a:t>
            </a:r>
            <a:r>
              <a:rPr lang="en-US" dirty="0" smtClean="0"/>
              <a:t> </a:t>
            </a:r>
            <a:r>
              <a:rPr lang="en-US" dirty="0"/>
              <a:t>“</a:t>
            </a:r>
            <a:r>
              <a:rPr lang="en-US" dirty="0" err="1"/>
              <a:t>zarar</a:t>
            </a:r>
            <a:r>
              <a:rPr lang="en-US" dirty="0"/>
              <a:t> </a:t>
            </a:r>
            <a:r>
              <a:rPr lang="en-US" dirty="0" err="1"/>
              <a:t>görmüş</a:t>
            </a:r>
            <a:r>
              <a:rPr lang="en-US" dirty="0"/>
              <a:t>” </a:t>
            </a:r>
            <a:r>
              <a:rPr lang="en-US" dirty="0" err="1"/>
              <a:t>olarak</a:t>
            </a:r>
            <a:r>
              <a:rPr lang="en-US" dirty="0"/>
              <a:t> </a:t>
            </a:r>
            <a:r>
              <a:rPr lang="en-US" dirty="0" err="1"/>
              <a:t>etiketlemeden</a:t>
            </a:r>
            <a:r>
              <a:rPr lang="en-US" dirty="0"/>
              <a:t> </a:t>
            </a:r>
            <a:r>
              <a:rPr lang="en-US" dirty="0" err="1"/>
              <a:t>destekleyin</a:t>
            </a:r>
            <a:r>
              <a:rPr lang="en-US" dirty="0" smtClean="0"/>
              <a:t>.</a:t>
            </a:r>
            <a:endParaRPr lang="tr-TR" dirty="0" smtClean="0"/>
          </a:p>
          <a:p>
            <a:pPr marL="342900" lvl="0" indent="-342900">
              <a:spcBef>
                <a:spcPts val="0"/>
              </a:spcBef>
              <a:buFont typeface="Arial" panose="020B0604020202020204" pitchFamily="34" charset="0"/>
              <a:buChar char="•"/>
            </a:pPr>
            <a:r>
              <a:rPr lang="en-US" dirty="0" err="1" smtClean="0"/>
              <a:t>Gerektiğinde</a:t>
            </a:r>
            <a:r>
              <a:rPr lang="en-US" dirty="0" smtClean="0"/>
              <a:t> </a:t>
            </a:r>
            <a:r>
              <a:rPr lang="en-US" dirty="0" err="1"/>
              <a:t>yardım</a:t>
            </a:r>
            <a:r>
              <a:rPr lang="en-US" dirty="0"/>
              <a:t> </a:t>
            </a:r>
            <a:r>
              <a:rPr lang="en-US" dirty="0" err="1"/>
              <a:t>istemeyi</a:t>
            </a:r>
            <a:r>
              <a:rPr lang="en-US" dirty="0"/>
              <a:t> </a:t>
            </a:r>
            <a:r>
              <a:rPr lang="en-US" dirty="0" err="1"/>
              <a:t>korku</a:t>
            </a:r>
            <a:r>
              <a:rPr lang="en-US" dirty="0"/>
              <a:t> </a:t>
            </a:r>
            <a:r>
              <a:rPr lang="en-US" dirty="0" err="1"/>
              <a:t>ya</a:t>
            </a:r>
            <a:r>
              <a:rPr lang="en-US" dirty="0"/>
              <a:t> da </a:t>
            </a:r>
            <a:r>
              <a:rPr lang="en-US" dirty="0" err="1"/>
              <a:t>utanç</a:t>
            </a:r>
            <a:r>
              <a:rPr lang="en-US" dirty="0"/>
              <a:t> </a:t>
            </a:r>
            <a:r>
              <a:rPr lang="en-US" dirty="0" err="1"/>
              <a:t>duymadan</a:t>
            </a:r>
            <a:r>
              <a:rPr lang="en-US" dirty="0"/>
              <a:t> </a:t>
            </a:r>
            <a:r>
              <a:rPr lang="en-US" dirty="0" err="1"/>
              <a:t>teşvik</a:t>
            </a:r>
            <a:r>
              <a:rPr lang="en-US" dirty="0"/>
              <a:t> </a:t>
            </a:r>
            <a:r>
              <a:rPr lang="en-US" dirty="0" err="1"/>
              <a:t>edin</a:t>
            </a:r>
            <a:r>
              <a:rPr lang="en-US" dirty="0"/>
              <a:t>.</a:t>
            </a:r>
            <a:endParaRPr dirty="0"/>
          </a:p>
        </p:txBody>
      </p:sp>
    </p:spTree>
    <p:extLst>
      <p:ext uri="{BB962C8B-B14F-4D97-AF65-F5344CB8AC3E}">
        <p14:creationId xmlns:p14="http://schemas.microsoft.com/office/powerpoint/2010/main" val="38789184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tr-TR" sz="4000" dirty="0" smtClean="0">
                <a:solidFill>
                  <a:schemeClr val="tx1"/>
                </a:solidFill>
              </a:rPr>
              <a:t>Bu </a:t>
            </a:r>
            <a:r>
              <a:rPr lang="tr-TR" sz="4000" dirty="0">
                <a:solidFill>
                  <a:schemeClr val="tx1"/>
                </a:solidFill>
              </a:rPr>
              <a:t>Neden Dayanıklılığı Güçlendirir</a:t>
            </a:r>
            <a:endParaRPr sz="4000" dirty="0">
              <a:solidFill>
                <a:schemeClr val="tx1"/>
              </a:solidFill>
            </a:endParaRPr>
          </a:p>
        </p:txBody>
      </p:sp>
      <p:sp>
        <p:nvSpPr>
          <p:cNvPr id="85" name="Google Shape;85;p3"/>
          <p:cNvSpPr txBox="1">
            <a:spLocks noGrp="1"/>
          </p:cNvSpPr>
          <p:nvPr>
            <p:ph type="body" idx="1"/>
          </p:nvPr>
        </p:nvSpPr>
        <p:spPr>
          <a:xfrm>
            <a:off x="831850" y="2188571"/>
            <a:ext cx="8646447" cy="3565905"/>
          </a:xfrm>
          <a:prstGeom prst="rect">
            <a:avLst/>
          </a:prstGeom>
          <a:noFill/>
          <a:ln>
            <a:noFill/>
          </a:ln>
        </p:spPr>
        <p:txBody>
          <a:bodyPr spcFirstLastPara="1" wrap="square" lIns="91425" tIns="45700" rIns="91425" bIns="45700" anchor="t" anchorCtr="0">
            <a:normAutofit/>
          </a:bodyPr>
          <a:lstStyle/>
          <a:p>
            <a:r>
              <a:rPr lang="tr-TR" dirty="0"/>
              <a:t>Dayanıklılığa inanmak</a:t>
            </a:r>
            <a:r>
              <a:rPr lang="tr-TR" dirty="0" smtClean="0"/>
              <a:t>:</a:t>
            </a:r>
          </a:p>
          <a:p>
            <a:pPr marL="571500" indent="-342900">
              <a:buFont typeface="Arial" panose="020B0604020202020204" pitchFamily="34" charset="0"/>
              <a:buChar char="•"/>
            </a:pPr>
            <a:r>
              <a:rPr lang="tr-TR" dirty="0" err="1" smtClean="0"/>
              <a:t>Ö</a:t>
            </a:r>
            <a:r>
              <a:rPr lang="en-US" dirty="0" err="1" smtClean="0"/>
              <a:t>zgüveni</a:t>
            </a:r>
            <a:r>
              <a:rPr lang="en-US" dirty="0" smtClean="0"/>
              <a:t> </a:t>
            </a:r>
            <a:r>
              <a:rPr lang="en-US" dirty="0" err="1"/>
              <a:t>artırır</a:t>
            </a:r>
            <a:r>
              <a:rPr lang="en-US" dirty="0" smtClean="0"/>
              <a:t>,</a:t>
            </a:r>
            <a:endParaRPr lang="tr-TR" dirty="0" smtClean="0"/>
          </a:p>
          <a:p>
            <a:pPr marL="571500" indent="-342900">
              <a:buFont typeface="Arial" panose="020B0604020202020204" pitchFamily="34" charset="0"/>
              <a:buChar char="•"/>
            </a:pPr>
            <a:r>
              <a:rPr lang="tr-TR" dirty="0" err="1"/>
              <a:t>D</a:t>
            </a:r>
            <a:r>
              <a:rPr lang="en-US" dirty="0" err="1" smtClean="0"/>
              <a:t>uygusal</a:t>
            </a:r>
            <a:r>
              <a:rPr lang="en-US" dirty="0" smtClean="0"/>
              <a:t> </a:t>
            </a:r>
            <a:r>
              <a:rPr lang="en-US" dirty="0" err="1"/>
              <a:t>dengeyi</a:t>
            </a:r>
            <a:r>
              <a:rPr lang="en-US" dirty="0"/>
              <a:t> </a:t>
            </a:r>
            <a:r>
              <a:rPr lang="en-US" dirty="0" err="1"/>
              <a:t>destekler</a:t>
            </a:r>
            <a:r>
              <a:rPr lang="en-US" dirty="0" smtClean="0"/>
              <a:t>,</a:t>
            </a:r>
            <a:endParaRPr lang="tr-TR" dirty="0" smtClean="0"/>
          </a:p>
          <a:p>
            <a:pPr marL="571500" indent="-342900">
              <a:buFont typeface="Arial" panose="020B0604020202020204" pitchFamily="34" charset="0"/>
              <a:buChar char="•"/>
            </a:pPr>
            <a:r>
              <a:rPr lang="tr-TR" dirty="0" err="1"/>
              <a:t>M</a:t>
            </a:r>
            <a:r>
              <a:rPr lang="en-US" dirty="0" err="1" smtClean="0"/>
              <a:t>üdahale</a:t>
            </a:r>
            <a:r>
              <a:rPr lang="en-US" dirty="0" smtClean="0"/>
              <a:t> </a:t>
            </a:r>
            <a:r>
              <a:rPr lang="en-US" dirty="0" err="1"/>
              <a:t>görevlerine</a:t>
            </a:r>
            <a:r>
              <a:rPr lang="en-US" dirty="0"/>
              <a:t> </a:t>
            </a:r>
            <a:r>
              <a:rPr lang="en-US" dirty="0" err="1"/>
              <a:t>bağlılığı</a:t>
            </a:r>
            <a:r>
              <a:rPr lang="en-US" dirty="0"/>
              <a:t> </a:t>
            </a:r>
            <a:r>
              <a:rPr lang="en-US" dirty="0" err="1"/>
              <a:t>güçlendirir</a:t>
            </a:r>
            <a:r>
              <a:rPr lang="en-US" dirty="0" smtClean="0"/>
              <a:t>.</a:t>
            </a:r>
            <a:endParaRPr lang="tr-TR" dirty="0" smtClean="0"/>
          </a:p>
          <a:p>
            <a:pPr marL="228600" indent="0"/>
            <a:endParaRPr lang="tr-TR" dirty="0" smtClean="0"/>
          </a:p>
          <a:p>
            <a:pPr marL="571500" indent="-342900">
              <a:buFont typeface="Wingdings" panose="05000000000000000000" pitchFamily="2" charset="2"/>
              <a:buChar char="q"/>
            </a:pPr>
            <a:r>
              <a:rPr lang="sv-SE" dirty="0"/>
              <a:t>Kanıta dayanan umut koruyucu bir etkendir.</a:t>
            </a:r>
            <a:endParaRPr lang="en-US" dirty="0"/>
          </a:p>
        </p:txBody>
      </p:sp>
    </p:spTree>
    <p:extLst>
      <p:ext uri="{BB962C8B-B14F-4D97-AF65-F5344CB8AC3E}">
        <p14:creationId xmlns:p14="http://schemas.microsoft.com/office/powerpoint/2010/main" val="24080954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tr-TR" sz="4000" dirty="0" smtClean="0">
                <a:solidFill>
                  <a:schemeClr val="tx1"/>
                </a:solidFill>
              </a:rPr>
              <a:t>Önemli Hatırlatma</a:t>
            </a:r>
            <a:endParaRPr sz="4000" dirty="0">
              <a:solidFill>
                <a:schemeClr val="tx1"/>
              </a:solidFill>
            </a:endParaRPr>
          </a:p>
        </p:txBody>
      </p:sp>
      <p:sp>
        <p:nvSpPr>
          <p:cNvPr id="85" name="Google Shape;85;p3"/>
          <p:cNvSpPr txBox="1">
            <a:spLocks noGrp="1"/>
          </p:cNvSpPr>
          <p:nvPr>
            <p:ph type="body" idx="1"/>
          </p:nvPr>
        </p:nvSpPr>
        <p:spPr>
          <a:xfrm>
            <a:off x="831850" y="2188571"/>
            <a:ext cx="8646447" cy="3565905"/>
          </a:xfrm>
          <a:prstGeom prst="rect">
            <a:avLst/>
          </a:prstGeom>
          <a:noFill/>
          <a:ln>
            <a:noFill/>
          </a:ln>
        </p:spPr>
        <p:txBody>
          <a:bodyPr spcFirstLastPara="1" wrap="square" lIns="91425" tIns="45700" rIns="91425" bIns="45700" anchor="t" anchorCtr="0">
            <a:normAutofit/>
          </a:bodyPr>
          <a:lstStyle/>
          <a:p>
            <a:pPr marL="571500" indent="-342900">
              <a:buFont typeface="Arial" panose="020B0604020202020204" pitchFamily="34" charset="0"/>
              <a:buChar char="•"/>
            </a:pPr>
            <a:r>
              <a:rPr lang="en-US" dirty="0" err="1"/>
              <a:t>Dayanıklılığın</a:t>
            </a:r>
            <a:r>
              <a:rPr lang="en-US" dirty="0"/>
              <a:t> </a:t>
            </a:r>
            <a:r>
              <a:rPr lang="en-US" dirty="0" err="1"/>
              <a:t>yaygın</a:t>
            </a:r>
            <a:r>
              <a:rPr lang="en-US" dirty="0"/>
              <a:t> </a:t>
            </a:r>
            <a:r>
              <a:rPr lang="en-US" dirty="0" err="1"/>
              <a:t>olması</a:t>
            </a:r>
            <a:r>
              <a:rPr lang="en-US" dirty="0"/>
              <a:t>, </a:t>
            </a:r>
            <a:r>
              <a:rPr lang="en-US" dirty="0" err="1"/>
              <a:t>acı</a:t>
            </a:r>
            <a:r>
              <a:rPr lang="en-US" dirty="0"/>
              <a:t> </a:t>
            </a:r>
            <a:r>
              <a:rPr lang="en-US" dirty="0" err="1"/>
              <a:t>ve</a:t>
            </a:r>
            <a:r>
              <a:rPr lang="en-US" dirty="0"/>
              <a:t> </a:t>
            </a:r>
            <a:r>
              <a:rPr lang="en-US" dirty="0" err="1"/>
              <a:t>zorlanmaların</a:t>
            </a:r>
            <a:r>
              <a:rPr lang="en-US" dirty="0"/>
              <a:t> </a:t>
            </a:r>
            <a:r>
              <a:rPr lang="en-US" dirty="0" err="1"/>
              <a:t>varlığını</a:t>
            </a:r>
            <a:r>
              <a:rPr lang="en-US" dirty="0"/>
              <a:t> </a:t>
            </a:r>
            <a:r>
              <a:rPr lang="en-US" dirty="0" err="1"/>
              <a:t>inkâr</a:t>
            </a:r>
            <a:r>
              <a:rPr lang="en-US" dirty="0"/>
              <a:t> </a:t>
            </a:r>
            <a:r>
              <a:rPr lang="en-US" dirty="0" err="1"/>
              <a:t>etmek</a:t>
            </a:r>
            <a:r>
              <a:rPr lang="en-US" dirty="0"/>
              <a:t> </a:t>
            </a:r>
            <a:r>
              <a:rPr lang="en-US" dirty="0" err="1"/>
              <a:t>anlamına</a:t>
            </a:r>
            <a:r>
              <a:rPr lang="en-US" dirty="0"/>
              <a:t> </a:t>
            </a:r>
            <a:r>
              <a:rPr lang="en-US" dirty="0" err="1"/>
              <a:t>gelmez</a:t>
            </a:r>
            <a:r>
              <a:rPr lang="en-US" dirty="0" smtClean="0"/>
              <a:t>.</a:t>
            </a:r>
            <a:endParaRPr lang="tr-TR" dirty="0" smtClean="0"/>
          </a:p>
          <a:p>
            <a:pPr marL="571500" indent="-342900">
              <a:buFont typeface="Arial" panose="020B0604020202020204" pitchFamily="34" charset="0"/>
              <a:buChar char="•"/>
            </a:pPr>
            <a:r>
              <a:rPr lang="en-US" dirty="0" err="1" smtClean="0"/>
              <a:t>Destek</a:t>
            </a:r>
            <a:r>
              <a:rPr lang="en-US" dirty="0" smtClean="0"/>
              <a:t> </a:t>
            </a:r>
            <a:r>
              <a:rPr lang="en-US" dirty="0" err="1"/>
              <a:t>ve</a:t>
            </a:r>
            <a:r>
              <a:rPr lang="en-US" dirty="0"/>
              <a:t> </a:t>
            </a:r>
            <a:r>
              <a:rPr lang="en-US" dirty="0" err="1"/>
              <a:t>profesyonel</a:t>
            </a:r>
            <a:r>
              <a:rPr lang="en-US" dirty="0"/>
              <a:t> </a:t>
            </a:r>
            <a:r>
              <a:rPr lang="en-US" dirty="0" err="1"/>
              <a:t>yardım</a:t>
            </a:r>
            <a:r>
              <a:rPr lang="en-US" dirty="0"/>
              <a:t> her zaman </a:t>
            </a:r>
            <a:r>
              <a:rPr lang="en-US" dirty="0" err="1"/>
              <a:t>erişilebilir</a:t>
            </a:r>
            <a:r>
              <a:rPr lang="en-US" dirty="0"/>
              <a:t> </a:t>
            </a:r>
            <a:r>
              <a:rPr lang="en-US" dirty="0" err="1"/>
              <a:t>olmalıdır</a:t>
            </a:r>
            <a:r>
              <a:rPr lang="en-US" dirty="0"/>
              <a:t>.</a:t>
            </a:r>
            <a:endParaRPr lang="en-US" dirty="0"/>
          </a:p>
        </p:txBody>
      </p:sp>
    </p:spTree>
    <p:extLst>
      <p:ext uri="{BB962C8B-B14F-4D97-AF65-F5344CB8AC3E}">
        <p14:creationId xmlns:p14="http://schemas.microsoft.com/office/powerpoint/2010/main" val="32519415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en-US" sz="4000" dirty="0" err="1">
                <a:solidFill>
                  <a:schemeClr val="tx1"/>
                </a:solidFill>
              </a:rPr>
              <a:t>Katılımcı</a:t>
            </a:r>
            <a:r>
              <a:rPr lang="en-US" sz="4000" dirty="0">
                <a:solidFill>
                  <a:schemeClr val="tx1"/>
                </a:solidFill>
              </a:rPr>
              <a:t> </a:t>
            </a:r>
            <a:r>
              <a:rPr lang="en-US" sz="4000" dirty="0" err="1">
                <a:solidFill>
                  <a:schemeClr val="tx1"/>
                </a:solidFill>
              </a:rPr>
              <a:t>Olarak</a:t>
            </a:r>
            <a:r>
              <a:rPr lang="en-US" sz="4000" dirty="0">
                <a:solidFill>
                  <a:schemeClr val="tx1"/>
                </a:solidFill>
              </a:rPr>
              <a:t> Ne </a:t>
            </a:r>
            <a:r>
              <a:rPr lang="en-US" sz="4000" dirty="0" err="1">
                <a:solidFill>
                  <a:schemeClr val="tx1"/>
                </a:solidFill>
              </a:rPr>
              <a:t>Kazanırsınız</a:t>
            </a:r>
            <a:endParaRPr sz="4000" dirty="0">
              <a:solidFill>
                <a:schemeClr val="tx1"/>
              </a:solidFill>
            </a:endParaRPr>
          </a:p>
        </p:txBody>
      </p:sp>
      <p:sp>
        <p:nvSpPr>
          <p:cNvPr id="85" name="Google Shape;85;p3"/>
          <p:cNvSpPr txBox="1">
            <a:spLocks noGrp="1"/>
          </p:cNvSpPr>
          <p:nvPr>
            <p:ph type="body" idx="1"/>
          </p:nvPr>
        </p:nvSpPr>
        <p:spPr>
          <a:xfrm>
            <a:off x="831850" y="2188571"/>
            <a:ext cx="8646447" cy="3565905"/>
          </a:xfrm>
          <a:prstGeom prst="rect">
            <a:avLst/>
          </a:prstGeom>
          <a:noFill/>
          <a:ln>
            <a:noFill/>
          </a:ln>
        </p:spPr>
        <p:txBody>
          <a:bodyPr spcFirstLastPara="1" wrap="square" lIns="91425" tIns="45700" rIns="91425" bIns="45700" anchor="t" anchorCtr="0">
            <a:normAutofit/>
          </a:bodyPr>
          <a:lstStyle/>
          <a:p>
            <a:pPr marL="571500" indent="-342900">
              <a:buFont typeface="Arial" panose="020B0604020202020204" pitchFamily="34" charset="0"/>
              <a:buChar char="•"/>
            </a:pPr>
            <a:r>
              <a:rPr lang="en-US" dirty="0" err="1"/>
              <a:t>Uzun</a:t>
            </a:r>
            <a:r>
              <a:rPr lang="en-US" dirty="0"/>
              <a:t> </a:t>
            </a:r>
            <a:r>
              <a:rPr lang="en-US" dirty="0" err="1"/>
              <a:t>vadeli</a:t>
            </a:r>
            <a:r>
              <a:rPr lang="en-US" dirty="0"/>
              <a:t> </a:t>
            </a:r>
            <a:r>
              <a:rPr lang="en-US" dirty="0" err="1"/>
              <a:t>zarar</a:t>
            </a:r>
            <a:r>
              <a:rPr lang="en-US" dirty="0"/>
              <a:t> </a:t>
            </a:r>
            <a:r>
              <a:rPr lang="en-US" dirty="0" err="1"/>
              <a:t>görme</a:t>
            </a:r>
            <a:r>
              <a:rPr lang="en-US" dirty="0"/>
              <a:t> </a:t>
            </a:r>
            <a:r>
              <a:rPr lang="en-US" dirty="0" err="1"/>
              <a:t>korkusunun</a:t>
            </a:r>
            <a:r>
              <a:rPr lang="en-US" dirty="0"/>
              <a:t> </a:t>
            </a:r>
            <a:r>
              <a:rPr lang="en-US" dirty="0" err="1" smtClean="0"/>
              <a:t>azalması</a:t>
            </a:r>
            <a:endParaRPr lang="tr-TR" dirty="0" smtClean="0"/>
          </a:p>
          <a:p>
            <a:pPr marL="571500" indent="-342900">
              <a:buFont typeface="Arial" panose="020B0604020202020204" pitchFamily="34" charset="0"/>
              <a:buChar char="•"/>
            </a:pPr>
            <a:r>
              <a:rPr lang="en-US" dirty="0" err="1" smtClean="0"/>
              <a:t>Kendinize</a:t>
            </a:r>
            <a:r>
              <a:rPr lang="en-US" dirty="0" smtClean="0"/>
              <a:t> </a:t>
            </a:r>
            <a:r>
              <a:rPr lang="en-US" dirty="0" err="1"/>
              <a:t>ve</a:t>
            </a:r>
            <a:r>
              <a:rPr lang="en-US" dirty="0"/>
              <a:t> </a:t>
            </a:r>
            <a:r>
              <a:rPr lang="en-US" dirty="0" err="1"/>
              <a:t>ekibinize</a:t>
            </a:r>
            <a:r>
              <a:rPr lang="en-US" dirty="0"/>
              <a:t> </a:t>
            </a:r>
            <a:r>
              <a:rPr lang="en-US" dirty="0" err="1"/>
              <a:t>daha</a:t>
            </a:r>
            <a:r>
              <a:rPr lang="en-US" dirty="0"/>
              <a:t> </a:t>
            </a:r>
            <a:r>
              <a:rPr lang="en-US" dirty="0" err="1"/>
              <a:t>fazla</a:t>
            </a:r>
            <a:r>
              <a:rPr lang="en-US" dirty="0"/>
              <a:t> </a:t>
            </a:r>
            <a:r>
              <a:rPr lang="en-US" dirty="0" err="1" smtClean="0"/>
              <a:t>güven</a:t>
            </a:r>
            <a:endParaRPr lang="tr-TR" dirty="0" smtClean="0"/>
          </a:p>
          <a:p>
            <a:pPr marL="571500" indent="-342900">
              <a:buFont typeface="Arial" panose="020B0604020202020204" pitchFamily="34" charset="0"/>
              <a:buChar char="•"/>
            </a:pPr>
            <a:r>
              <a:rPr lang="en-US" dirty="0" err="1" smtClean="0"/>
              <a:t>İyileşme</a:t>
            </a:r>
            <a:r>
              <a:rPr lang="en-US" dirty="0" smtClean="0"/>
              <a:t> </a:t>
            </a:r>
            <a:r>
              <a:rPr lang="en-US" dirty="0" err="1"/>
              <a:t>sürecine</a:t>
            </a:r>
            <a:r>
              <a:rPr lang="en-US" dirty="0"/>
              <a:t> </a:t>
            </a:r>
            <a:r>
              <a:rPr lang="en-US" dirty="0" err="1"/>
              <a:t>dair</a:t>
            </a:r>
            <a:r>
              <a:rPr lang="en-US" dirty="0"/>
              <a:t> </a:t>
            </a:r>
            <a:r>
              <a:rPr lang="en-US" dirty="0" err="1"/>
              <a:t>gerçekçi</a:t>
            </a:r>
            <a:r>
              <a:rPr lang="en-US" dirty="0"/>
              <a:t> </a:t>
            </a:r>
            <a:r>
              <a:rPr lang="en-US" dirty="0" err="1"/>
              <a:t>ve</a:t>
            </a:r>
            <a:r>
              <a:rPr lang="en-US" dirty="0"/>
              <a:t> </a:t>
            </a:r>
            <a:r>
              <a:rPr lang="en-US" dirty="0" err="1"/>
              <a:t>bilimsel</a:t>
            </a:r>
            <a:r>
              <a:rPr lang="en-US" dirty="0"/>
              <a:t> </a:t>
            </a:r>
            <a:r>
              <a:rPr lang="en-US" dirty="0" err="1"/>
              <a:t>bir</a:t>
            </a:r>
            <a:r>
              <a:rPr lang="en-US" dirty="0"/>
              <a:t> </a:t>
            </a:r>
            <a:r>
              <a:rPr lang="en-US" dirty="0" err="1"/>
              <a:t>bakış</a:t>
            </a:r>
            <a:r>
              <a:rPr lang="en-US" dirty="0"/>
              <a:t> </a:t>
            </a:r>
            <a:r>
              <a:rPr lang="en-US" dirty="0" err="1" smtClean="0"/>
              <a:t>açısı</a:t>
            </a:r>
            <a:endParaRPr lang="tr-TR" dirty="0" smtClean="0"/>
          </a:p>
          <a:p>
            <a:pPr marL="228600" indent="0"/>
            <a:endParaRPr lang="tr-TR" dirty="0" smtClean="0"/>
          </a:p>
          <a:p>
            <a:pPr marL="571500" indent="-342900">
              <a:buFont typeface="Wingdings" panose="05000000000000000000" pitchFamily="2" charset="2"/>
              <a:buChar char="q"/>
            </a:pPr>
            <a:r>
              <a:rPr lang="tr-TR" dirty="0" err="1"/>
              <a:t>Resilient</a:t>
            </a:r>
            <a:r>
              <a:rPr lang="tr-TR" dirty="0"/>
              <a:t> </a:t>
            </a:r>
            <a:r>
              <a:rPr lang="tr-TR" dirty="0" err="1"/>
              <a:t>Responders</a:t>
            </a:r>
            <a:r>
              <a:rPr lang="tr-TR" dirty="0"/>
              <a:t>, gerçekliği anlayarak güç geliştirir.</a:t>
            </a:r>
            <a:endParaRPr lang="en-US" dirty="0"/>
          </a:p>
        </p:txBody>
      </p:sp>
    </p:spTree>
    <p:extLst>
      <p:ext uri="{BB962C8B-B14F-4D97-AF65-F5344CB8AC3E}">
        <p14:creationId xmlns:p14="http://schemas.microsoft.com/office/powerpoint/2010/main" val="1705851552"/>
      </p:ext>
    </p:extLst>
  </p:cSld>
  <p:clrMapOvr>
    <a:masterClrMapping/>
  </p:clrMapOvr>
</p:sld>
</file>

<file path=ppt/theme/theme1.xml><?xml version="1.0" encoding="utf-8"?>
<a:theme xmlns:a="http://schemas.openxmlformats.org/drawingml/2006/main" name="BlockprintVTI">
  <a:themeElements>
    <a:clrScheme name="Custom 2">
      <a:dk1>
        <a:srgbClr val="000000"/>
      </a:dk1>
      <a:lt1>
        <a:srgbClr val="FFFFFF"/>
      </a:lt1>
      <a:dk2>
        <a:srgbClr val="520006"/>
      </a:dk2>
      <a:lt2>
        <a:srgbClr val="E6E7E8"/>
      </a:lt2>
      <a:accent1>
        <a:srgbClr val="520006"/>
      </a:accent1>
      <a:accent2>
        <a:srgbClr val="E6E7E8"/>
      </a:accent2>
      <a:accent3>
        <a:srgbClr val="520006"/>
      </a:accent3>
      <a:accent4>
        <a:srgbClr val="000000"/>
      </a:accent4>
      <a:accent5>
        <a:srgbClr val="E6E7E8"/>
      </a:accent5>
      <a:accent6>
        <a:srgbClr val="520006"/>
      </a:accent6>
      <a:hlink>
        <a:srgbClr val="B41E2D"/>
      </a:hlink>
      <a:folHlink>
        <a:srgbClr val="52000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TotalTime>
  <Words>348</Words>
  <Application>Microsoft Office PowerPoint</Application>
  <PresentationFormat>Geniş ekran</PresentationFormat>
  <Paragraphs>51</Paragraphs>
  <Slides>11</Slides>
  <Notes>11</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11</vt:i4>
      </vt:variant>
    </vt:vector>
  </HeadingPairs>
  <TitlesOfParts>
    <vt:vector size="17" baseType="lpstr">
      <vt:lpstr>Roboto</vt:lpstr>
      <vt:lpstr>Roboto SemiBold</vt:lpstr>
      <vt:lpstr>Avenir</vt:lpstr>
      <vt:lpstr>Arial</vt:lpstr>
      <vt:lpstr>Wingdings</vt:lpstr>
      <vt:lpstr>BlockprintVTI</vt:lpstr>
      <vt:lpstr>Dayanıklılık En Yaygın Tepkidir</vt:lpstr>
      <vt:lpstr>Bu Neden Önemli?</vt:lpstr>
      <vt:lpstr>Temel İçgörü</vt:lpstr>
      <vt:lpstr>Dört Yaygın İyileşme Yolu</vt:lpstr>
      <vt:lpstr>Bu, Müdahale Görevlileri İçin Ne Anlama Gelir</vt:lpstr>
      <vt:lpstr>Bunu Uygulamada Nasıl Kullanabilirsiniz</vt:lpstr>
      <vt:lpstr>Bu Neden Dayanıklılığı Güçlendirir</vt:lpstr>
      <vt:lpstr>Önemli Hatırlatma</vt:lpstr>
      <vt:lpstr>Katılımcı Olarak Ne Kazanırsınız</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Psychological Resilience for Responders</dc:title>
  <dc:creator>Dr. Zeynep Elçin Kamalak</dc:creator>
  <cp:lastModifiedBy>Windows Kullanıcısı</cp:lastModifiedBy>
  <cp:revision>11</cp:revision>
  <dcterms:created xsi:type="dcterms:W3CDTF">2024-09-05T11:19:10Z</dcterms:created>
  <dcterms:modified xsi:type="dcterms:W3CDTF">2026-03-09T19:24:01Z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0x01010073F678BB1249FE4099E86C6A23212417</vt:lpwstr>
  </property>
</Properties>
</file>